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  <p:sldId id="456" r:id="rId192"/>
    <p:sldId id="457" r:id="rId193"/>
    <p:sldId id="458" r:id="rId194"/>
    <p:sldId id="459" r:id="rId195"/>
    <p:sldId id="460" r:id="rId196"/>
    <p:sldId id="461" r:id="rId197"/>
    <p:sldId id="462" r:id="rId198"/>
    <p:sldId id="463" r:id="rId1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170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presProps" Target="pres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viewProps" Target="view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theme" Target="theme/theme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311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poured out; “It is done”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will complete, poured out on air?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Satan and his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and seventh trumpet similar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Derived from Theophany at Sinai; Ex. 19:16-18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razing also used in 6:12; fear and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“Great city” split in three parts; Babylon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Mountains, islands; dread of God’s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plague Egypt alluded to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One-hundred-pound hail stones fell on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Hail commonly used in divine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is very extreme; men blaspheme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3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914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seven angels shows John “great harlot”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imagery recalls OT passages dealing with rejection of God and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sits on “many waters” cf. Jer. 51:13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and kings earth w/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Makes drunk with wine of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in spirit is taken to desert; Isa. 21:1-10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84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desert is different from 12:6, 14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Isa. 21:1-10: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evil, desolation, fierce creatures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sitting on scarlet beast, same as 13:1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Scarlet: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luxury, splendor and royalty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presents a picture of two women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woman is from 12:1, 6, 13-17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woman is here in 17:3-4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76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arrayed in luxurious, expensive items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Physical attire speaks to her character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 of trade and economic success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and scarlet popular in Rome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Golden cup; pleasing to the eye but toxic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woman is clothed in linen bright, 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harlot desperately needs cleansing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52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 forehead is a mystery; conveys a concept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Names on forehead indicate character, loyalty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 the Great, Mother of all harlots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is drunk with the blood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taken aback at what he sees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will give him the understanding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1504</TotalTime>
  <Words>7514</Words>
  <Application>Microsoft Macintosh PowerPoint</Application>
  <PresentationFormat>On-screen Show (4:3)</PresentationFormat>
  <Paragraphs>1625</Paragraphs>
  <Slides>197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197</vt:i4>
      </vt:variant>
    </vt:vector>
  </HeadingPairs>
  <TitlesOfParts>
    <vt:vector size="207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Doom of Babylon and the Beast</vt:lpstr>
      <vt:lpstr>Doom of Babylon and the Beast</vt:lpstr>
      <vt:lpstr>Doom of Babylon and the Beast</vt:lpstr>
      <vt:lpstr>Doom of Babylon and the Beast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122</cp:revision>
  <dcterms:created xsi:type="dcterms:W3CDTF">2019-02-13T21:30:58Z</dcterms:created>
  <dcterms:modified xsi:type="dcterms:W3CDTF">2019-12-07T18:18:37Z</dcterms:modified>
</cp:coreProperties>
</file>