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6" r:id="rId102"/>
    <p:sldId id="365" r:id="rId103"/>
    <p:sldId id="367" r:id="rId104"/>
    <p:sldId id="368" r:id="rId105"/>
    <p:sldId id="370" r:id="rId106"/>
    <p:sldId id="369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9" r:id="rId124"/>
    <p:sldId id="388" r:id="rId125"/>
    <p:sldId id="390" r:id="rId126"/>
    <p:sldId id="391" r:id="rId127"/>
    <p:sldId id="392" r:id="rId128"/>
    <p:sldId id="393" r:id="rId129"/>
    <p:sldId id="394" r:id="rId130"/>
    <p:sldId id="395" r:id="rId131"/>
    <p:sldId id="397" r:id="rId132"/>
    <p:sldId id="396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1" r:id="rId146"/>
    <p:sldId id="410" r:id="rId147"/>
    <p:sldId id="412" r:id="rId148"/>
    <p:sldId id="413" r:id="rId149"/>
    <p:sldId id="414" r:id="rId150"/>
    <p:sldId id="419" r:id="rId151"/>
    <p:sldId id="415" r:id="rId152"/>
    <p:sldId id="416" r:id="rId153"/>
    <p:sldId id="417" r:id="rId154"/>
    <p:sldId id="418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27" r:id="rId163"/>
    <p:sldId id="428" r:id="rId164"/>
    <p:sldId id="430" r:id="rId165"/>
    <p:sldId id="429" r:id="rId166"/>
    <p:sldId id="433" r:id="rId167"/>
    <p:sldId id="431" r:id="rId168"/>
    <p:sldId id="432" r:id="rId169"/>
    <p:sldId id="434" r:id="rId170"/>
    <p:sldId id="435" r:id="rId171"/>
    <p:sldId id="438" r:id="rId172"/>
    <p:sldId id="436" r:id="rId173"/>
    <p:sldId id="437" r:id="rId174"/>
    <p:sldId id="439" r:id="rId175"/>
    <p:sldId id="440" r:id="rId176"/>
    <p:sldId id="441" r:id="rId177"/>
    <p:sldId id="443" r:id="rId178"/>
    <p:sldId id="442" r:id="rId179"/>
    <p:sldId id="444" r:id="rId180"/>
    <p:sldId id="445" r:id="rId181"/>
    <p:sldId id="446" r:id="rId182"/>
    <p:sldId id="447" r:id="rId183"/>
    <p:sldId id="448" r:id="rId184"/>
    <p:sldId id="449" r:id="rId185"/>
    <p:sldId id="450" r:id="rId186"/>
    <p:sldId id="451" r:id="rId187"/>
    <p:sldId id="452" r:id="rId188"/>
    <p:sldId id="455" r:id="rId189"/>
    <p:sldId id="453" r:id="rId190"/>
    <p:sldId id="454" r:id="rId191"/>
    <p:sldId id="456" r:id="rId192"/>
    <p:sldId id="457" r:id="rId193"/>
    <p:sldId id="458" r:id="rId194"/>
    <p:sldId id="459" r:id="rId195"/>
    <p:sldId id="460" r:id="rId196"/>
    <p:sldId id="461" r:id="rId197"/>
    <p:sldId id="464" r:id="rId198"/>
    <p:sldId id="462" r:id="rId199"/>
    <p:sldId id="463" r:id="rId20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7"/>
    <p:restoredTop sz="94167"/>
  </p:normalViewPr>
  <p:slideViewPr>
    <p:cSldViewPr snapToGrid="0" snapToObjects="1">
      <p:cViewPr varScale="1">
        <p:scale>
          <a:sx n="107" d="100"/>
          <a:sy n="107" d="100"/>
        </p:scale>
        <p:origin x="16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190" Type="http://schemas.openxmlformats.org/officeDocument/2006/relationships/slide" Target="slides/slide188.xml"/><Relationship Id="rId204" Type="http://schemas.openxmlformats.org/officeDocument/2006/relationships/tableStyles" Target="tableStyle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presProps" Target="presProps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viewProps" Target="viewProps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12/9/19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12/9/19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12/9/19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12/9/19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951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locusts terrifying, overwhelming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 ready for battle, face of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Hair like women and teeth like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 armor of iron, rushing chariots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tails like scorpions; power to hurt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 leading them called Abaddon, Apollyon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woe is done, two more to come!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97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from horns of altar; prayers of saints?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Proceeding judgment answers saints’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bound at river Euphrates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woe exacted pain; second woe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200,000,000 army of horsemen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Breastplates color of fire, hyacinth,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Heads like lion, from mouth comes 3 plagues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4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of mankind killed by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Three plagues revert to Sodom &amp; Gomorrah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Horses’ tails power to inflict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killed did not repent; hard hearts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Demon worship, idols, murders, thefts, sorceries,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Symptoms of selfishness, self righteousness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73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1447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Pattern identical to Chs. 6 and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Interludes relate particularly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shows relationship b/w saints and earth-dwellers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understanding of trumpet judgments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strong angel; majestic and radiant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this angel? An angel, Christ, other?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16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seem to fit Jesus; The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Clouds, rainbow, face like sun, pillars fire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about the angel of the LORD?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the little book the same from Ch. 5?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is on land and sea; sovereign over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Cries out with voice like that of a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peals of thunder speak; do not write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97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921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raises hand to Heaven; swears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invoked with description of Creator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There will be no more delay; seventh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Mystery of God will be finished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told to approach angel and take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Eat the book; sweet in mouth, bitter stomach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pertains to judgment; “Kings”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3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4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Primary background is Ezekiel 40-48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 with measuring rod; is it Herodian temple?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is spiritual, Messianic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and in Rev. is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Temple where God’s presence dwelt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dwells among His people today in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the true temple; His sacrifice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37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to be measured, same as 6:9 and 8:3-4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made people kingdom,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minister, testify on God’s behalf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measure though? What does it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Ezekiel,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Rev.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Measuring is same thing as sealing in 7:1-8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2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3804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Don’t measure court outside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 paired with “holy city”;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“Nations” indicative of enemies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court, God’s people who will be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city trod underfoot for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Significance of these time period?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Period of suffering, persecution; yet protected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75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We are still experiencing this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will end when Jesus returns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used to reflect Elijah’s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reflects Jesus’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Persevere like Jesus, exalted like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DEC73-5A25-5143-821F-47C2EB40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57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is given to two witnesses,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will witness as Christ witnessed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called two witnesses and not one?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OT and NT stress that 2 means 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Sackcloth; repentance, death and mourning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olive trees; two lampstands; Zech. 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Zerubbabel (royal line); Joshua (high priest)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87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62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28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8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85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rejoicing; no longer tormented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39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3549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Resurrection of saints prompts great fear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calls saints; ascension in the cloud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earth-dwellers; God glorified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 is coming quickly;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 has served its purpose; remain 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605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Loud voices in Heaven proclaim fulfillment of Dan. 2:44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coming where all will witness fulness of God’s reign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elders worship God because of consummation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Consummation guaranteed to take place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Public recognition that God is King and Lord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21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68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557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(cf. 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23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Purpose, Commission, Inaugural Vision (Ch.1)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Letters to the seven churches in Asia (Chs. 2-3)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Take note of what’s good and bad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Repent and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on The Throne in control of all (Ch. 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the worthy Lamb open the scroll (Ch. 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seven seals redeeming and judging (Ch.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46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Sealing and Salvation (Ch. 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Four Trumpets; Nature hurt (Ch.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2 Woes; God’s enemies hurt (Ch. 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Little Book, no more delay (Ch. 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Saints harmed but sealed (Ch. 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Woe: Consummation; God’s reign (Ch. 11)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01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778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woman, faithful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Stars, sun, moon, light point to God’s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that has 12 stars, 12 tribes of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with child, cries out in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dragon: 7 heads, 7 crowns, 10 horns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Israel’s enemies portrayed as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is intertwined w/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kingdom Dan. 7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12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later identified as the devil,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color: murder, bloodshed, slaughter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heads, 7 crowns, 10 horns: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Full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tries to offer an alternative to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6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938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hurting a third of the stars; Dan. 8:10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 also stand for angels in Daniel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Hurting God’s people; devouring the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Birth, ministry, death, rising, ascension, v. 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Male child rules nations; Psalm 2:7-9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Implication is that devil devoured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But Christ rose from dead; devil defeated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2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isn’t omniscient but God is due to v. 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alludes to OT protection, dependence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related to trial and testing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Nourishment in the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 spiritually sustain in midst of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fled to Egypt kept safe, saints kept safe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32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223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counterpart of vv. 1-6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Israel in Dan. 10, 12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faithful, fighting against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acting on behalf of God,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reflects Jesus’ victory at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too powerful for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“No longer a place found in heaven”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49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 thrown down to the earth; he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Ancient serpent, devil, Satan, deceiver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Defeat of Satan prompts praise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via blood, testimony, love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Heavens rejoice, woe to earth, devil has little time, great wrath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37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2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on Earth (12:13-17)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woman,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 in Rev. is a sign Satan has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spiritually protected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Wings of eagle: strength, guidance, help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Persecution comes like a powerful flood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swallows up the waters,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at war with saints due to faithfulness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38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6988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stands on seashore, calls forth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horns, seven heads, ten diadems, blasphemous names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is under the influence of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represent complete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combines items from beasts in Dan.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gets power, throne, authority from dragon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22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gives Satan death blow; Gen. 3:15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Wound came by a sword; Jesus comes w/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his heads means 7-1= 6; imperfect, failure, impure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is defeated but continues to manifest power via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amazed, follow after beast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11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4696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Worship of dragon and beast because of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Enamored with physical, no concern spiritual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like beast, who can fight him?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speaks arrogant words, blasphemies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for forty-two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Blaspheming God and His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and overcoming saints, great authority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09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worship beast, not those written in Lamb’s book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hear; encouragement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Cruelty of persecution at hand</a:t>
            </a:r>
            <a:r>
              <a:rPr lang="en-US" sz="3200" b="1">
                <a:latin typeface="Abadi MT Condensed Extra Bold" panose="020B0306030101010103" pitchFamily="34" charset="77"/>
              </a:rPr>
              <a:t>, perseverance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20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0278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coming up out of earth; lamb 2 horns speaks like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beast is false prophet; imperial cult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Uses authority to make earth dwellers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signs: Fire comes down from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False prophet performing wonders and signs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402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875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Deut. 13; Elijah on Mt. Carmel vs. Baal prophets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and Aaron vs. Pharaoh's magicians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Signs deceive the earth dwellers;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Giving breath to the image; cf. Gen. 2:7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worshipping image killed, cf. Dan. 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counterpart to seal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Likely not physical mark; actions reflect heart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8881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allows for economic, social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meant by the number 666?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in Revelation symbolic, same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denotes completeness, perfection, 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denotes incompleteness, failure, impurity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It is number of a man (human not divine)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in Revelation associated with unbelievers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38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649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487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85990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489847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630639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Dragon, woman and male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woman; tries to kill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fails numerous times, child victorious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nourishment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defeat devil and company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too powerful, dragon keeps losing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because of 3 things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510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enraged, persecutes woman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is protected by God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Serpent pours out flood, earth swallows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keeps fighting against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Sea Beast (Rome)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Blasphemous, evil, powerful,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Overcoming saints, earth dwellers amazed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522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Land Beast (False prophet)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causes all to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false signs and wonders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are deceived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don’t worship suffer and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and benefits, number is 666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341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0633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Lamb stands on “Mount Zion”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God dwelling with man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Jerusalem and The Temple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Deliverance and Sovereign Rule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Church/Kingdom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standing with the 144,000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of many waters, sound of harpists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144,000 sing a new song, only redeemed know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929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have not been defiled with women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Symbolic not literal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follow the Lamb everywhere He goes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Purchased to be first fruits to God/Lamb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lie found in mouth, blameless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Denying Christ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30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89684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Impending Judgment (14:6-8)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Language associated with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gospel to preach to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Hour has come; good news for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Fear God, give Him glory, worship Him</a:t>
            </a:r>
          </a:p>
          <a:p>
            <a:pPr lvl="1">
              <a:lnSpc>
                <a:spcPct val="110000"/>
              </a:lnSpc>
            </a:pPr>
            <a:r>
              <a:rPr lang="en-US" sz="3200" b="1">
                <a:latin typeface="Abadi MT Condensed Extra Bold" panose="020B0306030101010103" pitchFamily="34" charset="77"/>
              </a:rPr>
              <a:t>Fallen is </a:t>
            </a:r>
            <a:r>
              <a:rPr lang="en-US" sz="3200" b="1" dirty="0">
                <a:latin typeface="Abadi MT Condensed Extra Bold" panose="020B0306030101010103" pitchFamily="34" charset="77"/>
              </a:rPr>
              <a:t>“Babylon the Great”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Destroyer of temple, ungodly regime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the passion of her immorality”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206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78981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Doom for beast worshippers, beast is connected to “Babylon the Great”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worshippers punished by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wrath of God” in full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pouring out wrath 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Tormented with fire and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Painful, overwhelming, eternal suffering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8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Smoke of their torment rises forever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rest for unbelievers; “day and night”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Perseverance of the saints; faith in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Blessed are those who die in the Lord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granted rest from labors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881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963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man” figure on cloud, crown, sickle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figure of Dan. 7:13-14 and Rev. 1:13-18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Cloud: purity, God’s presence,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Crown: Conquering, victorious, authoritative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from angel to Jesus to reap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is identical to Joel 3:13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Harvest is ripe; “the hour has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468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25409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this a harvest of the righteous or unjust?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Parable of wheat and tares; Mk. 4:26-29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clearly refer to judgment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Suggestions are vv. 14-16 is the counterpart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deal with execution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sickle coming from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comes from altar w/ command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45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Clear allusion to Joel 3:13 and Rev 14:10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with sickle harvests clusters to be thrown into winepress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Winepress trodden outside the “city”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“City” reference to holy city,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Treading yields blood for distance 200 miles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Destiny of beast worshippers; enemies of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8876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8197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a great sign producing sense of awe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with seven plagues;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Total and complete judgment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 mixed with fire, saints on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praise to God, why sea w/ glass, fire?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Overcoming trials through endurance?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Victory of saints and God over enemies?</a:t>
            </a: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601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Connections to Red Sea and Egypt/Evil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Song of Moses and of The Lamb; Exodus 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delivered Israel, Jesus delivers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Words taken from host of OT passages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a force to be reckoned with in vv. 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Note the qualities with which God is described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70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18215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forth from “holy of holies”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Tabernacle of testimony, Israel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Inner sanctuary: ark and tablets of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from God’s presence, unalterable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Clothed in linen clean and bright, golden sashes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serving in a priestly function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1952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Receiving golden bowls (censers),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Answer to the prayers of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Revealing of God’s glory: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Glorified in execution of plagues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Power revealed in plagues themselves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6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006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Bowl: Malignant Sores (16:1-2)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plagues similar to seven trumpets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Plagues modeled off of Exodus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Execution of unrepentant, hard hearted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“Loud voice” orders pouring out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Malignant, Loathsome sores; sixth plague Egypt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 comes on those who are idolaters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2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Second Bowl: Blood in Seas (16:3)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bowl is similar to second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like blood and all creatures die in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Echoes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Severe economic hardships, famine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Also “sea” means evil; evil people destroyed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5635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Third Bowl: Blood Inland Waters (16:4-7)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bowl is similar to third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Reiterates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 repercussion, famine and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offers doxology to God similar to 15:3-4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blood spillers blood to drink; Lex Talionis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just in giving them what they deserve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acknowledges God; maybe saints?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1229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48910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Fourth Bowl: Fire and Heat (16:8-9)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Sun releases intense heat on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Fire is synonymous with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blaspheme name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intention to give Him glory or honor Him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are protected from Heat in 7:16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917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Bowl: Darkness (16:10-11)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falls on kingdom of the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Similar to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trumpet; echoes 9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plague Egypt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associated w/ divine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indicates absence of light/God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darkness leads to gnawing tongues,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real pain comes w/ separation from God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946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dried up; “Kings of the east”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drying waters (Ex.14:21-22; Josh.3:12-16)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Understanding is rooted in OT Babylon’s demise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Cyrus destroyed Babylon (Isa. 44:27-28)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Babylon’s destruction led to salvation for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(NT Babylon) destroyed, Israel saved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represents a concept: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invasion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908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63814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“Kings of east:”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army under God’s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dried up: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barrier invasion removed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Evil trio from Ch. 13 produce frog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 signs to gather kings of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Frogs recall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plague Egypt, unclean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Frogs associated w/ destruction (Psa.78:45)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Destruction will befall trio and kings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314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Gathered for “war of the great day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day is rooted in OT literature,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ready, coming like a thief (not known)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Stay alert and keep clothes (idolatry)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Har-Magedon means “mount of Megiddo”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Megiddo in OT associated w/ battles and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Decisive battles; God vs. evil and God will win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1485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03111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Seventh Bowl: Cosmic razing (16:17-21)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bowl poured out; “It is done”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will complete, poured out on air?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Satan and his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bowl and seventh trumpet similar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Derived from Theophany at Sinai; Ex. 19:16-18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razing also used in 6:12; fear and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“Great city” split in three parts; Babylon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1892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Seventh Bowl: Cosmic razing (16:17-21)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Mountains, islands; dread of God’s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plague Egypt alluded to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One-hundred-pound hail stones fell on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Hail commonly used in divine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 is very extreme; men blaspheme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3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59146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seven angels shows John “great harlot”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Harlot imagery recalls OT passages dealing with rejection of God and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sits on “many waters” cf. Jer. 51:13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and kings earth w/ harlot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Makes drunk with wine of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in spirit is taken to desert; Isa. 21:1-10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9847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desert is different from 12:6, 14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Isa. 21:1-10: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evil, desolation, fierce creatures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sitting on scarlet beast, same as 13:1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Scarlet: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luxury, splendor and royalty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Revelation presents a picture of two women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woman is from 12:1, 6, 13-17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woman is here in 17:3-4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760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77727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Harlot arrayed in luxurious, expensive items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Physical attire speaks to her character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 of trade and economic success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and scarlet popular in Rome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Golden cup; pleasing to the eye but toxic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woman is clothed in linen bright, clean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harlot desperately needs cleansing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8529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 forehead is a mystery; conveys a concept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Names on forehead indicate character, loyalty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 the Great, Mother of all harlots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is drunk with the blood of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taken aback at what he sees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will give him the understanding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423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2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group from 7:1-8 now in heavenly state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are able to stand before the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 and palm branches;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host fall down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Identity of the multitude; the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Importance of the Lamb’s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reversed curse of sin; became curse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Priestly roles; temple and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satisfaction, comfort,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promised; Jesus the Good Shepherd delivers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3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07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Seventh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Angel; The Seven Trumpets (8:1-5)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seal broken; silence in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are each given a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bringing prayers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from 6:10; incense acceptable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Censer filled with fire thrown down to earth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95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4858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3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 fallen from heaven to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to bottomless pit; Hades/Hell?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Dense smoke darkening air and sun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have power like scorpion; OT imagery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Inflict harm on earth-dwellers unsealed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are to torment for five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Level of pain creates desire for death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5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1504</TotalTime>
  <Words>7514</Words>
  <Application>Microsoft Macintosh PowerPoint</Application>
  <PresentationFormat>On-screen Show (4:3)</PresentationFormat>
  <Paragraphs>1625</Paragraphs>
  <Slides>198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198</vt:i4>
      </vt:variant>
    </vt:vector>
  </HeadingPairs>
  <TitlesOfParts>
    <vt:vector size="208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  <vt:lpstr>PowerPoint Presentation</vt:lpstr>
      <vt:lpstr>Interlude: Sealing and Salvation</vt:lpstr>
      <vt:lpstr>Interlude: Sealing and Salvation</vt:lpstr>
      <vt:lpstr>PowerPoint Presentation</vt:lpstr>
      <vt:lpstr>The Seventh Seal</vt:lpstr>
      <vt:lpstr>The Seven Trumpets</vt:lpstr>
      <vt:lpstr>PowerPoint Presentation</vt:lpstr>
      <vt:lpstr>The Seven Trumpets</vt:lpstr>
      <vt:lpstr>The First Woe</vt:lpstr>
      <vt:lpstr>PowerPoint Presentation</vt:lpstr>
      <vt:lpstr>The First Woe</vt:lpstr>
      <vt:lpstr>The Second Woe</vt:lpstr>
      <vt:lpstr>The Second Woe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The Third Woe</vt:lpstr>
      <vt:lpstr>The Third Woe</vt:lpstr>
      <vt:lpstr>PowerPoint Presentation</vt:lpstr>
      <vt:lpstr>The Third Woe</vt:lpstr>
      <vt:lpstr>Revelation 1-11 Recap</vt:lpstr>
      <vt:lpstr>Revelation 1-11 Recap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Doom of Babylon and the Beast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123</cp:revision>
  <dcterms:created xsi:type="dcterms:W3CDTF">2019-02-13T21:30:58Z</dcterms:created>
  <dcterms:modified xsi:type="dcterms:W3CDTF">2019-12-09T23:19:00Z</dcterms:modified>
</cp:coreProperties>
</file>