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  <p:sldId id="468" r:id="rId204"/>
    <p:sldId id="469" r:id="rId205"/>
    <p:sldId id="471" r:id="rId206"/>
    <p:sldId id="470" r:id="rId207"/>
    <p:sldId id="472" r:id="rId208"/>
    <p:sldId id="473" r:id="rId209"/>
    <p:sldId id="474" r:id="rId2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170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tableStyles" Target="tableStyles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presProps" Target="pres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viewProps" Target="viewProps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12/22/19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546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speaks on ten horns; Dan. 7:7-8, 20, 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symbolic for total earthly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work w/ beast: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kings of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to act w/ beast for “one hour”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and head come together against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destined to win; Answer to 13:4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called, chosen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9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5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waters: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peoples, tongues, nations etc</a:t>
            </a:r>
            <a:r>
              <a:rPr lang="en-US" sz="3200" b="1" dirty="0">
                <a:latin typeface="Abadi MT Condensed Extra Bold" panose="020B0306030101010103" pitchFamily="34" charset="77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success dependent on these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kings and beast turn on the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Turning on each other recalls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Imagery brings to mind Jezebel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wills that these things should be so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tied to “Babylon the Great”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62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descends from Heaven, great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lends validity to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Reflecting glory and authority of God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Is this Jesus?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loudly announces fate of Babylon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Stated in past tense, guarantees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desolation; judged for her idolatry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2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voice says: “Come out be separate”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Separation prevents participation sin,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Sin piling up to Heaven, God will not ignore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Pay her back for what she’s done: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Exaltation leads to destruction and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will come in one day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7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1579</TotalTime>
  <Words>7911</Words>
  <Application>Microsoft Macintosh PowerPoint</Application>
  <PresentationFormat>On-screen Show (4:3)</PresentationFormat>
  <Paragraphs>1698</Paragraphs>
  <Slides>208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208</vt:i4>
      </vt:variant>
    </vt:vector>
  </HeadingPairs>
  <TitlesOfParts>
    <vt:vector size="218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133</cp:revision>
  <dcterms:created xsi:type="dcterms:W3CDTF">2019-02-13T21:30:58Z</dcterms:created>
  <dcterms:modified xsi:type="dcterms:W3CDTF">2019-12-22T21:31:04Z</dcterms:modified>
</cp:coreProperties>
</file>