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5" r:id="rId3"/>
    <p:sldId id="257" r:id="rId4"/>
    <p:sldId id="269" r:id="rId5"/>
    <p:sldId id="275" r:id="rId6"/>
    <p:sldId id="266" r:id="rId7"/>
    <p:sldId id="270" r:id="rId8"/>
    <p:sldId id="271" r:id="rId9"/>
    <p:sldId id="272" r:id="rId10"/>
    <p:sldId id="276" r:id="rId11"/>
    <p:sldId id="273" r:id="rId12"/>
    <p:sldId id="274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2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6" r:id="rId52"/>
    <p:sldId id="315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1" r:id="rId67"/>
    <p:sldId id="330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40" r:id="rId76"/>
    <p:sldId id="339" r:id="rId77"/>
    <p:sldId id="341" r:id="rId78"/>
    <p:sldId id="342" r:id="rId79"/>
    <p:sldId id="343" r:id="rId80"/>
    <p:sldId id="344" r:id="rId81"/>
    <p:sldId id="346" r:id="rId82"/>
    <p:sldId id="345" r:id="rId83"/>
    <p:sldId id="347" r:id="rId84"/>
    <p:sldId id="348" r:id="rId85"/>
    <p:sldId id="349" r:id="rId86"/>
    <p:sldId id="350" r:id="rId87"/>
    <p:sldId id="352" r:id="rId88"/>
    <p:sldId id="351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63" r:id="rId100"/>
    <p:sldId id="364" r:id="rId101"/>
    <p:sldId id="366" r:id="rId102"/>
    <p:sldId id="365" r:id="rId103"/>
    <p:sldId id="367" r:id="rId104"/>
    <p:sldId id="368" r:id="rId105"/>
    <p:sldId id="370" r:id="rId106"/>
    <p:sldId id="369" r:id="rId107"/>
    <p:sldId id="371" r:id="rId108"/>
    <p:sldId id="372" r:id="rId109"/>
    <p:sldId id="373" r:id="rId110"/>
    <p:sldId id="374" r:id="rId111"/>
    <p:sldId id="375" r:id="rId112"/>
    <p:sldId id="376" r:id="rId113"/>
    <p:sldId id="377" r:id="rId114"/>
    <p:sldId id="378" r:id="rId115"/>
    <p:sldId id="379" r:id="rId116"/>
    <p:sldId id="380" r:id="rId117"/>
    <p:sldId id="381" r:id="rId118"/>
    <p:sldId id="382" r:id="rId119"/>
    <p:sldId id="383" r:id="rId120"/>
    <p:sldId id="384" r:id="rId121"/>
    <p:sldId id="385" r:id="rId122"/>
    <p:sldId id="386" r:id="rId123"/>
    <p:sldId id="389" r:id="rId124"/>
    <p:sldId id="388" r:id="rId125"/>
    <p:sldId id="390" r:id="rId126"/>
    <p:sldId id="391" r:id="rId127"/>
    <p:sldId id="392" r:id="rId128"/>
    <p:sldId id="393" r:id="rId129"/>
    <p:sldId id="394" r:id="rId130"/>
    <p:sldId id="395" r:id="rId131"/>
    <p:sldId id="397" r:id="rId132"/>
    <p:sldId id="396" r:id="rId133"/>
    <p:sldId id="398" r:id="rId134"/>
    <p:sldId id="399" r:id="rId135"/>
    <p:sldId id="400" r:id="rId136"/>
    <p:sldId id="401" r:id="rId137"/>
    <p:sldId id="402" r:id="rId138"/>
    <p:sldId id="403" r:id="rId139"/>
    <p:sldId id="404" r:id="rId140"/>
    <p:sldId id="405" r:id="rId141"/>
    <p:sldId id="406" r:id="rId142"/>
    <p:sldId id="407" r:id="rId143"/>
    <p:sldId id="408" r:id="rId144"/>
    <p:sldId id="409" r:id="rId145"/>
    <p:sldId id="411" r:id="rId146"/>
    <p:sldId id="410" r:id="rId147"/>
    <p:sldId id="412" r:id="rId148"/>
    <p:sldId id="413" r:id="rId149"/>
    <p:sldId id="414" r:id="rId150"/>
    <p:sldId id="419" r:id="rId151"/>
    <p:sldId id="415" r:id="rId152"/>
    <p:sldId id="416" r:id="rId153"/>
    <p:sldId id="417" r:id="rId154"/>
    <p:sldId id="418" r:id="rId155"/>
    <p:sldId id="420" r:id="rId156"/>
    <p:sldId id="421" r:id="rId157"/>
    <p:sldId id="422" r:id="rId158"/>
    <p:sldId id="423" r:id="rId159"/>
    <p:sldId id="424" r:id="rId160"/>
    <p:sldId id="425" r:id="rId161"/>
    <p:sldId id="426" r:id="rId162"/>
    <p:sldId id="427" r:id="rId163"/>
    <p:sldId id="428" r:id="rId164"/>
    <p:sldId id="430" r:id="rId165"/>
    <p:sldId id="429" r:id="rId166"/>
    <p:sldId id="433" r:id="rId167"/>
    <p:sldId id="431" r:id="rId168"/>
    <p:sldId id="432" r:id="rId169"/>
    <p:sldId id="434" r:id="rId170"/>
    <p:sldId id="435" r:id="rId171"/>
    <p:sldId id="438" r:id="rId172"/>
    <p:sldId id="436" r:id="rId173"/>
    <p:sldId id="437" r:id="rId174"/>
    <p:sldId id="439" r:id="rId175"/>
    <p:sldId id="440" r:id="rId176"/>
    <p:sldId id="441" r:id="rId177"/>
    <p:sldId id="443" r:id="rId178"/>
    <p:sldId id="442" r:id="rId179"/>
    <p:sldId id="444" r:id="rId180"/>
    <p:sldId id="445" r:id="rId181"/>
    <p:sldId id="446" r:id="rId182"/>
    <p:sldId id="447" r:id="rId183"/>
    <p:sldId id="448" r:id="rId184"/>
    <p:sldId id="449" r:id="rId185"/>
    <p:sldId id="450" r:id="rId186"/>
    <p:sldId id="451" r:id="rId187"/>
    <p:sldId id="452" r:id="rId188"/>
    <p:sldId id="455" r:id="rId189"/>
    <p:sldId id="453" r:id="rId190"/>
    <p:sldId id="454" r:id="rId1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7"/>
    <p:restoredTop sz="94170"/>
  </p:normalViewPr>
  <p:slideViewPr>
    <p:cSldViewPr snapToGrid="0" snapToObjects="1">
      <p:cViewPr varScale="1">
        <p:scale>
          <a:sx n="119" d="100"/>
          <a:sy n="119" d="100"/>
        </p:scale>
        <p:origin x="12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presProps" Target="presProps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viewProps" Target="viewProps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tableStyles" Target="tableStyles.xml"/><Relationship Id="rId190" Type="http://schemas.openxmlformats.org/officeDocument/2006/relationships/slide" Target="slides/slide188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4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12/1/19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2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12/1/19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72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12/1/19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12/1/19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12/1/19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A2C8-B7FA-1B4F-9294-8CD4FFE22EB8}" type="datetimeFigureOut">
              <a:rPr lang="en-US" smtClean="0"/>
              <a:t>12/1/19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Construction of Doxology to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Loosed from sin, saved by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Kingdom and priests; Ex. 19:5-6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is coming in the clouds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Alpha and The Omega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9951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locusts terrifying, overwhelming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 ready for battle, face of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Hair like women and teeth like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 armor of iron, rushing chariots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tails like scorpions; power to hurt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 leading them called Abaddon, Apollyon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woe is done, two more to come!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970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from horns of altar; prayers of saints?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Proceeding judgment answers saints’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bound at river Euphrates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woe exacted pain; second woe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200,000,000 army of horsemen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Breastplates color of fire, hyacinth,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Heads like lion, from mouth comes 3 plagues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14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of mankind killed by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Three plagues revert to Sodom &amp; Gomorrah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Horses’ tails power to inflict torment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killed did not repent; hard hearts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Demon worship, idols, murders, thefts, sorceries,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Symptoms of selfishness, self righteousness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739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1447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Pattern identical to Chs. 6 and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Interludes relate particularly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shows relationship b/w saints and earth-dwellers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understanding of trumpet judgments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strong angel; majestic and radiant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this angel? An angel, Christ, other?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416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Descriptions seem to fit Jesus; The 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Clouds, rainbow, face like sun, pillars fire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about the angel of the LORD?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the little book the same from Ch. 5?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is on land and sea; sovereign over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Cries out with voice like that of a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peals of thunder speak; do not write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97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921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raises hand to Heaven; swears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invoked with description of Creator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There will be no more delay; seventh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Mystery of God will be finished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told to approach angel and take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Eat the book; sweet in mouth, bitter stomach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pertains to judgment; “Kings”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633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4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identifies with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Suffering, kingdom,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Exiled to Patmos for word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“in the Spirit”; Lord’s day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Write all he sees, send to 7 churches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7 golden lampstands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3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Primary background is Ezekiel 40-48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 with measuring rod; is it Herodian temple?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is spiritual, Messianic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and in Rev. is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Temple where God’s presence dwelt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dwells among His people today in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the true temple; His sacrifice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372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to be measured, same as 6:9 and 8:3-4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made people kingdom,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minister, testify on God’s behalf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measure though? What does it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Ezekiel,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Rev.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Measuring is same thing as sealing in 7:1-8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29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3804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Don’t measure court outside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 paired with “holy city”;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“Nations” indicative of enemies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court, God’s people who will be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city trod underfoot for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Significance of these time period?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Period of suffering, persecution; yet protected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752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We are still experiencing this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will end when Jesus returns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used to reflect Elijah’s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reflects Jesus’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Persevere like Jesus, exalted like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DEC73-5A25-5143-821F-47C2EB406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557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is given to two witnesses,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will witness as Christ witnessed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called two witnesses and not one?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OT and NT stress that 2 means 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Sackcloth; repentance, death and mourning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olive trees; two lampstands; Zech. 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Zerubbabel (royal line); Joshua (high priest)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87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621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28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188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3491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85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rejoicing; no longer tormented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8394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35497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Resurrection of saints prompts great fear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calls saints; ascension in the cloud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earth-dwellers; God glorified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 is coming quickly;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 has served its purpose; remain faithful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0605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Loud voices in Heaven proclaim fulfillment of Dan. 2:44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coming where all will witness fulness of God’s reign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elders worship God because of consummation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Consummation guaranteed to take place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Public recognition that God is King and Lord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21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683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557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(cf. 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6232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Purpose, Commission, Inaugural Vision (Ch.1)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Letters to the seven churches in Asia (Chs. 2-3)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Take note of what’s good and bad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Repent and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on The Throne in control of all (Ch. 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the worthy Lamb open the scroll (Ch. 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seven seals redeeming and judging (Ch.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3460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Sealing and Salvation (Ch. 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Four Trumpets; Nature hurt (Ch.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2 Woes; God’s enemies hurt (Ch. 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Little Book, no more delay (Ch. 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Saints harmed but sealed (Ch. 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Woe: Consummation; God’s reign (Ch. 11)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018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Son of Man </a:t>
            </a:r>
            <a:r>
              <a:rPr lang="en-US" sz="3200" b="1" dirty="0">
                <a:latin typeface="Abadi MT Condensed Extra Bold" panose="020B0306030101010103" pitchFamily="34" charset="77"/>
              </a:rPr>
              <a:t>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Descriptions from Dan 7 and 10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Jesus as Priest; three-fold office in Rev. 1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Head/hair white like wool; wisdom,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Eyes like flame of fire; sovereignty 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Feet like burnished bronze; stability,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Voice like sound of many waters; fear, awe</a:t>
            </a:r>
          </a:p>
        </p:txBody>
      </p:sp>
    </p:spTree>
    <p:extLst>
      <p:ext uri="{BB962C8B-B14F-4D97-AF65-F5344CB8AC3E}">
        <p14:creationId xmlns:p14="http://schemas.microsoft.com/office/powerpoint/2010/main" val="39091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7780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woman, faithful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Stars, sun, moon, light point to God’s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that has 12 stars, 12 tribes of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with child, cries out in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dragon: 7 heads, 7 crowns, 10 horns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Israel’s enemies portrayed as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is intertwined w/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kingdom Dan. 7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127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later identified as the devil,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color: murder, bloodshed, slaughter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heads, 7 crowns, 10 horns: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Full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tries to offer an alternative to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66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89389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hurting a third of the stars; Dan. 8:10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 also stand for angels in Daniel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Hurting God’s people; devouring the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Birth, ministry, death, rising, ascension, v. 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Male child rules nations; Psalm 2:7-9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Implication is that devil devoured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But Christ rose from dead; devil defeated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25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isn’t omniscient but God is due to v. 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alludes to OT protection, dependence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related to trial and testing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Nourishment in the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will spiritually sustain in midst of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fled to Egypt kept safe, saints kept safe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32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3223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counterpart of vv. 1-6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Israel in Dan. 10, 12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faithful, fighting against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acting on behalf of God,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reflects Jesus’ victory at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too powerful for devil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“No longer a place found in heaven”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491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 thrown down to the earth; he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Ancient serpent, devil, Satan, deceiver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Defeat of Satan prompts praise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via blood, testimony, love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Heavens rejoice, woe to earth, devil has little time, great wrath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375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22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500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on Earth (12:13-17)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woman,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 in Rev. is a sign Satan has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spiritually protected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Wings of eagle: strength, guidance, help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Persecution comes like a powerful flood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swallows up the waters,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at war with saints due to faithfulness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0380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6988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stands on seashore, calls forth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Ten horns, seven heads, ten diadems, blasphemous names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is under the influence of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represent complete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combines items from beasts in Dan.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gets power, throne, authority from dragon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222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gives Satan death blow; Gen. 3:15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Wound came by a sword; Jesus comes w/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of his heads means 7-1= 6; imperfect, failure, impure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is defeated but continues to manifest power via allies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amazed, follow after beast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11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84696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Worship of dragon and beast because of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Enamored with physical, no concern spiritual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like beast, who can fight him?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speaks arrogant words, blasphemies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for forty-two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Blaspheming God and His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and overcoming saints, great authority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098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worship beast, not those written in Lamb’s book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hear; encouragement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Cruelty of persecution at hand</a:t>
            </a:r>
            <a:r>
              <a:rPr lang="en-US" sz="3200" b="1">
                <a:latin typeface="Abadi MT Condensed Extra Bold" panose="020B0306030101010103" pitchFamily="34" charset="77"/>
              </a:rPr>
              <a:t>, perseverance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9201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10278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coming up out of earth; lamb 2 horns speaks like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beast is false prophet; imperial cult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Uses authority to make earth dwellers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signs: Fire comes down from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False prophet performing wonders and signs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402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875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Right hand of Son of Man, 7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are seven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proceeds two-edged sword; 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Divine judgment; power;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Climax; face like that of sun shining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Magnificence and glory described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John’s response?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9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Deut. 13; Elijah on Mt. Carmel vs. Baal prophets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and Aaron vs. Pharaoh's magicians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Signs deceive the earth dwellers; idolatry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Giving breath to the image; cf. Gen. 2:7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worshipping image killed, cf. Dan. 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counterpart to seal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Likely not physical mark; actions reflect heart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8881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allows for economic, social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meant by the number 666?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in Revelation symbolic, same here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denotes completeness, perfection, 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denotes incompleteness, failure, impurity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It is number of a man (human not divine)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in Revelation associated with unbelievers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1386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3649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487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85990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0489847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6630639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Dragon, woman and male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woman; tries to kill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fails numerous times, child victorious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nourishment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defeat devil and company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too powerful, dragon keeps losing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because of 3 things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4510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enraged, persecutes woman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She is protected by God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Serpent pours out flood, earth swallows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keeps fighting against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Sea Beast (Rome)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Blasphemous, evil, powerful,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Overcoming saints, earth dwellers amazed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522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Land Beast (False prophet)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causes all to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false signs and wonders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are deceived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don’t worship suffer and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and benefits, number is 666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341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Falls down like a dead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touches him with right hand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now identifies Himself; actions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First and Last </a:t>
            </a:r>
            <a:r>
              <a:rPr lang="en-US" sz="3200" b="1" dirty="0">
                <a:latin typeface="Abadi MT Condensed Extra Bold" panose="020B0306030101010103" pitchFamily="34" charset="77"/>
              </a:rPr>
              <a:t>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One; control of Death and Hades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to write present and future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and seven lampstands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00633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Lamb stands on “Mount Zion”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God dwelling with man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Jerusalem and The Temple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Deliverance and Sovereign Rule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Church/Kingdom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standing with the 144,000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of many waters, sound of harpists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144,000 sing a new song, only redeemed know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929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have not been defiled with women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Symbolic not literal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follow the Lamb everywhere He goes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Purchased to be first fruits to God/Lamb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lie found in mouth, blameless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Denying Christ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5303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89684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Impending Judgment (14:6-8)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Language associated with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gospel to preach to earth 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Hour has come; good news for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Fear God, give Him glory, worship Him</a:t>
            </a:r>
          </a:p>
          <a:p>
            <a:pPr lvl="1">
              <a:lnSpc>
                <a:spcPct val="110000"/>
              </a:lnSpc>
            </a:pPr>
            <a:r>
              <a:rPr lang="en-US" sz="3200" b="1">
                <a:latin typeface="Abadi MT Condensed Extra Bold" panose="020B0306030101010103" pitchFamily="34" charset="77"/>
              </a:rPr>
              <a:t>Fallen is </a:t>
            </a:r>
            <a:r>
              <a:rPr lang="en-US" sz="3200" b="1" dirty="0">
                <a:latin typeface="Abadi MT Condensed Extra Bold" panose="020B0306030101010103" pitchFamily="34" charset="77"/>
              </a:rPr>
              <a:t>“Babylon the Great”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Destroyer of temple, ungodly regime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the passion of her immorality”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206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78981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Doom/Blessing Announced (14:9-13)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Doom for beast worshippers, beast is connected to “Babylon the Great”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worshippers punished by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wrath of God” in full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pouring out wrath 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Tormented with fire and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Painful, overwhelming, eternal suffering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81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Doom/Blessing Announced (14:9-13)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Smoke of their torment rises forever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rest for unbelievers; “day and night”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Perseverance of the saints; faith in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Blessed are those who die in the Lord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granted rest from labors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881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963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man” figure on cloud, crown, sickle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figure of Dan. 7:13-14 and Rev. 1:13-18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Cloud: purity, God’s presence,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Crown: Conquering, victorious, authoritative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Command from angel to Jesus to reap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Command is identical to Joel 3:13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Harvest is ripe; “the hour has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2468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9841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25409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this a harvest of the righteous or unjust?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Parable of wheat and tares; Mk. 4:26-29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17-20 clearly refer to judgment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Suggestions are vv. 14-16 is the counterpart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17-20 deal with execution of enemies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sickle coming from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comes from altar w/ command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451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Clear allusion to Joel 3:13 and Rev 14:10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with sickle harvests clusters to be thrown into winepress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Winepress trodden outside the “city”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“City” reference to holy city,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Treading yields blood for distance 200 miles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Destiny of beast worshippers; enemies of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8876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8197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Victory over Beast, Doxology(15:1-4)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a great sign producing sense of awe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with seven plagues;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Total and complete judgment of enemies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 mixed with fire, saints on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praise to God, why sea w/ glass, fire?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Overcoming trials through endurance?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Victory of saints and God over enemies?</a:t>
            </a: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601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Victory over Beast, Doxology(15:1-4)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Connections to Red Sea and Egypt/Evil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Song of Moses and of The Lamb; Exodus 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delivered Israel, Jesus delivers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Words taken from host of OT passages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a force to be reckoned with in vv. 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Note the qualities with which God is described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705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18215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 Angels and Seven Bowls (15:5-8)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come forth from “holy of holies”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Tabernacle of testimony, Israel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Inner sanctuary: ark and tablets of testimony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come from God’s presence, unalterable testimony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Clothed in linen clean and bright, golden sashes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serving in a priestly function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1952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 Angels and Seven Bowls (15:5-8)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Receiving golden bowls (censers),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Answer to the prayers of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Revealing of God’s glory: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Glorified in execution of plagues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Power revealed in plagues themselves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6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006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Command to write to angel of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Description of Jesus vis-à-vis Son of Man vision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Acknowledgement of positive deeds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Accusation of sin, wrong doing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 call to repent, warning of judgment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Encouragement to listen, know truth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Promise to those who overcome</a:t>
            </a:r>
          </a:p>
        </p:txBody>
      </p:sp>
    </p:spTree>
    <p:extLst>
      <p:ext uri="{BB962C8B-B14F-4D97-AF65-F5344CB8AC3E}">
        <p14:creationId xmlns:p14="http://schemas.microsoft.com/office/powerpoint/2010/main" val="39529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Bowl: Malignant Sores (16:1-2)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plagues similar to seven trumpets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Plagues modeled off of Exodus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Execution of unrepentant, hard hearted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“Loud voice” orders pouring out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Malignant, Loathsome sores; sixth plague Egypt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 comes on those who are idolaters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321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Second Bowl: Blood in Seas (16:3)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bowl is similar to second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like blood and all creatures die in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Echoes first plague in Egypt w/ Nile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Severe economic hardships, famine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Also “sea” means evil; evil people destroyed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5635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Third Bowl: Blood Inland Waters (16:4-7)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bowl is similar to third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Reiterates first plague in Egypt w/ Nile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 repercussion, famine and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offers doxology to God similar to 15:3-4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blood spillers blood to drink; Lex Talionis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just in giving them what they deserve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acknowledges God; maybe saints?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1229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489106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Fourth Bowl: Fire and Heat (16:8-9)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Sun releases intense heat on earth 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Fire is synonymous with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blaspheme name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intention to give Him glory or honor Him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are protected from Heat in 7:16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917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Bowl: Darkness (16:10-11)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falls on kingdom of the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Similar to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trumpet; echoes 9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plague Egypt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associated w/ divine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indicates absence of light/God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darkness leads to gnawing tongues,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real pain comes w/ separation from God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946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dried up; “Kings of the east”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drying waters (Ex.14:21-22; Josh.3:12-16)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Understanding is rooted in OT Babylon’s demise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Cyrus destroyed Babylon (Isa. 44:27-28)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Babylon’s destruction led to salvation for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(NT Babylon) destroyed, Israel saved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represents a concept: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invasion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0908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63814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“Kings of east:”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army under God’s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dried up: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barrier invasion removed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Evil trio from Ch. 13 produce frog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 signs to gather kings of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Frogs recall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plague Egypt, unclean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Frogs associated w/ destruction (Psa.78:45)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Destruction will befall trio and kings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7314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Gathered for “war of the great day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day is rooted in OT literature,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ready, coming like a thief (not known)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Stay alert and keep clothes (idolatry)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Har-Magedon means “mount of Megiddo”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Megiddo in OT associated w/ battles and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Decisive battles; God vs. evil and God will win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1485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Elements not present in every church</a:t>
            </a:r>
          </a:p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Message applicable to universal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Church fall into 3 distinct groups: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Ephesus and Laodicea: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Repent!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Smyrna and Philadelphia: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Excel still more!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Pergamum, Thyatira, Sardis: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Stop compromise!</a:t>
            </a:r>
          </a:p>
        </p:txBody>
      </p:sp>
    </p:spTree>
    <p:extLst>
      <p:ext uri="{BB962C8B-B14F-4D97-AF65-F5344CB8AC3E}">
        <p14:creationId xmlns:p14="http://schemas.microsoft.com/office/powerpoint/2010/main" val="24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4976037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The Revelation of Jesus Christ; He unveils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Jesus acts according to will of God; theme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Use of word 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“bondservant”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Events “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which must soon take place”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Chain of communication: God, Jesus, angel, John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John and Jesus both witnesses to the truth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BE1FB-CD87-7A46-8CA9-FECE30BA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6" y="53162"/>
            <a:ext cx="8846288" cy="6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1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FCB54-CC4F-8640-BEFD-6D0FF20F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6" y="196702"/>
            <a:ext cx="908196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the gospel came to Ephesus?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from Him who holds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walks 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i="1" dirty="0">
                <a:latin typeface="Abadi MT Condensed Extra Bold" panose="020B0306030101010103" pitchFamily="34" charset="77"/>
              </a:rPr>
              <a:t>“Thus says the LORD” </a:t>
            </a:r>
            <a:r>
              <a:rPr lang="en-US" sz="3000" b="1" dirty="0">
                <a:latin typeface="Abadi MT Condensed Extra Bold" panose="020B0306030101010103" pitchFamily="34" charset="77"/>
              </a:rPr>
              <a:t>G.K. Beale</a:t>
            </a:r>
          </a:p>
        </p:txBody>
      </p:sp>
    </p:spTree>
    <p:extLst>
      <p:ext uri="{BB962C8B-B14F-4D97-AF65-F5344CB8AC3E}">
        <p14:creationId xmlns:p14="http://schemas.microsoft.com/office/powerpoint/2010/main" val="13196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Paul encouraged this Eph. 4:1-6:24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Received well and kept for ca. 30 years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intolerance of evil me</a:t>
            </a:r>
            <a:r>
              <a:rPr lang="en-US" sz="3000" b="1" dirty="0">
                <a:latin typeface="Abadi MT Condensed Extra Bold" panose="020B0306030101010103" pitchFamily="34" charset="77"/>
              </a:rPr>
              <a:t>n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Paul warned of this Acts 20:29-30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Ephesus seen fair share of opposition (Acts 19)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Evil men impersonating apostles, found false</a:t>
            </a: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3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Re-emphasizes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Doing this for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His name’s sake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Fighting things Paul warned about (Eph. 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weary, given up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Left first love, what does this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Witnessing Christ to the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Admonished to repent or lampstand removed</a:t>
            </a:r>
          </a:p>
        </p:txBody>
      </p:sp>
    </p:spTree>
    <p:extLst>
      <p:ext uri="{BB962C8B-B14F-4D97-AF65-F5344CB8AC3E}">
        <p14:creationId xmlns:p14="http://schemas.microsoft.com/office/powerpoint/2010/main" val="75198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final commendation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Hate the deeds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Connected to teaching of Balaam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 and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ears, let him hear (gospel accts)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in Hebrews, Jam. 1:19;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Listen to the spirit, listen to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43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overcomes through Christ (Rom.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able to eat of Tree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life, forgiveness, God’s presence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Paradise connected w/ Eden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Intimate relationship b/w God and man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13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Origin and reliability of the message; theme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Reader and listener both responsible to heed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“Time is near”  </a:t>
            </a:r>
            <a:r>
              <a:rPr lang="en-US" sz="3200" b="1" dirty="0">
                <a:latin typeface="Abadi MT Condensed Extra Bold" panose="020B0306030101010103" pitchFamily="34" charset="77"/>
              </a:rPr>
              <a:t>cf. v.1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“soon take place”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23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Beautiful city, largest public theater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temples to Cybele and Zeus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Acropolis Mt. Pagus, 200,000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Special connection to Rome 200’s B.C.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Tacitus says they built temple to Tiberius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 Jewish population living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Polycarp executed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probably established in connection with Paul and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comes from first and last, living 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fits their situation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01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knows what they are going through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Knows about tribulation and poverty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Poverty connected to tribulations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importantly, they are rich spiritually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Blasphemies by those who say they are Jews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Jews, synagogue of Satan, enemies of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Trying to get Christians in trouble w/ Rome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23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Encouragement not to fear coming suffering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and Jews are pawns used by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already defeated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Tribulation for 10 days (cf. Dan. 1:12-15)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to death or in the face of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of life; everlasting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Reverts back to description of Jesus</a:t>
            </a:r>
          </a:p>
        </p:txBody>
      </p:sp>
    </p:spTree>
    <p:extLst>
      <p:ext uri="{BB962C8B-B14F-4D97-AF65-F5344CB8AC3E}">
        <p14:creationId xmlns:p14="http://schemas.microsoft.com/office/powerpoint/2010/main" val="18193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and last, signifies ability to give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put to the test but must pass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overcome, not hurt by second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comparison to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death,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 nothing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If they should die physically but it meant receiving eternal life, it was worth it!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admonished them to heeds these words</a:t>
            </a:r>
          </a:p>
        </p:txBody>
      </p:sp>
    </p:spTree>
    <p:extLst>
      <p:ext uri="{BB962C8B-B14F-4D97-AF65-F5344CB8AC3E}">
        <p14:creationId xmlns:p14="http://schemas.microsoft.com/office/powerpoint/2010/main" val="9167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</p:txBody>
      </p:sp>
    </p:spTree>
    <p:extLst>
      <p:ext uri="{BB962C8B-B14F-4D97-AF65-F5344CB8AC3E}">
        <p14:creationId xmlns:p14="http://schemas.microsoft.com/office/powerpoint/2010/main" val="22741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7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Built on cone shaped hill; name means citadel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Prominence during Hellenistic period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Library over 200,000 volumes; parchment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Upper citadel major attraction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Zeus, Athena, Dionysus, Asklepios 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4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Temples to Roma, Octavian, Trajan, Severus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vs. Roman proconsul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knows where they dwell; Satan’s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Positive deeds, faithful to him despite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Antipas, faithful one, faithful witness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 contrasted w/ saints at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Negative deeds, holding to Balaam teaching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20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components: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Food and sex connected to pagan feasts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Holding to the teaching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or face Christ’s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given hidden manna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 white stone and new name</a:t>
            </a:r>
          </a:p>
        </p:txBody>
      </p:sp>
    </p:spTree>
    <p:extLst>
      <p:ext uri="{BB962C8B-B14F-4D97-AF65-F5344CB8AC3E}">
        <p14:creationId xmlns:p14="http://schemas.microsoft.com/office/powerpoint/2010/main" val="10884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339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56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2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Seleucus I ca. 300-290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190 B.C. Romans took it over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Center for manufacturing and marketing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major attraction, Lydia (Acts 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Tyrimnos divine guardian of the city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god” rays of light, brass feet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28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Trade guilds tied to pagan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Economic/spiritual hardship for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from 1:14-15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Christ’s description vs. Tyrimnos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penetrating insight, stability,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love, service, faith, endurance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tolerate/hold teaching of Jezebel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70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Jezebel here is an epithet to look to OT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Teaching/influence connected to Balaam,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Some saints are caught up in this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has given her time to repent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levied for failure to repent</a:t>
            </a:r>
          </a:p>
        </p:txBody>
      </p:sp>
    </p:spTree>
    <p:extLst>
      <p:ext uri="{BB962C8B-B14F-4D97-AF65-F5344CB8AC3E}">
        <p14:creationId xmlns:p14="http://schemas.microsoft.com/office/powerpoint/2010/main" val="457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</p:txBody>
      </p:sp>
    </p:spTree>
    <p:extLst>
      <p:ext uri="{BB962C8B-B14F-4D97-AF65-F5344CB8AC3E}">
        <p14:creationId xmlns:p14="http://schemas.microsoft.com/office/powerpoint/2010/main" val="8184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36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Bed of sickness, suffering for associates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Children will be killed w/ pestilence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overwhelming, sin is not worth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leads to recognition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everyone has held to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“Deep things of Satan”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saints called to hold fast </a:t>
            </a:r>
          </a:p>
        </p:txBody>
      </p:sp>
    </p:spTree>
    <p:extLst>
      <p:ext uri="{BB962C8B-B14F-4D97-AF65-F5344CB8AC3E}">
        <p14:creationId xmlns:p14="http://schemas.microsoft.com/office/powerpoint/2010/main" val="25645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will have authority, rod of iron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will be like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Given the morning star, Christ morning star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Commendation to listen is given at end in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and following</a:t>
            </a:r>
          </a:p>
        </p:txBody>
      </p:sp>
    </p:spTree>
    <p:extLst>
      <p:ext uri="{BB962C8B-B14F-4D97-AF65-F5344CB8AC3E}">
        <p14:creationId xmlns:p14="http://schemas.microsoft.com/office/powerpoint/2010/main" val="27581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760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9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2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Impressive citadel, powerful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century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dwelt on past, Cybele patron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 Croesus, wealthy and established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Fell to Cyrus, then to Antiochus, then Rome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Suffered earthquake, rebuilt by Tiberius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31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32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41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Remember what they received and heard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 to the remembrance of these things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of their deeds; Christ returning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409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6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few in Sardis, walk with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soiled garments, white and worthy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3 things: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Clothed in white garments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 not blotted out from Book of Life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Names confessed before God and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15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42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0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30 miles WNW of Sardis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Grapes and wine, agricultural economy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Dionysus chief pagan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Rocked by AD 17 earthquake, Tiberius helped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temples, festivals, “little Athens”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Eumenes or Attalus?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Established to bring Hellenistic culture</a:t>
            </a:r>
          </a:p>
        </p:txBody>
      </p:sp>
    </p:spTree>
    <p:extLst>
      <p:ext uri="{BB962C8B-B14F-4D97-AF65-F5344CB8AC3E}">
        <p14:creationId xmlns:p14="http://schemas.microsoft.com/office/powerpoint/2010/main" val="37072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not from vision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One, True One, Isaiah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is Yahweh, role of Messiah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has key of David, controls door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conflicts w/ Jews, synagogue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Door is open because they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have little power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kept His word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not denied Him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58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121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Conflicts b/w Jews and saints prevalent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will make Jews bow down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Enduring patiently for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Preservation from “trial/hour” to come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coming quickly; hold fast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pillar of God, name of God, name of city, name of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06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3167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73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Philadelphia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Sister cities: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Hierapolis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Colossae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Based on Colossians, seem to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Antiochus II, named for wife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Laodicea very wealthy, known for black wool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Banking center, rebuilt itself after earthquake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Medical school, eye-salve, ointment for ears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39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these 7 churches? Imperial cult?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Symbolic of all churches throughout ages?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Customary greeting formula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From 3-fold source beginning with Almighty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is, Who was and Who is to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as the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“Amen;” </a:t>
            </a:r>
            <a:r>
              <a:rPr lang="en-US" sz="3200" b="1" dirty="0">
                <a:latin typeface="Abadi MT Condensed Extra Bold" panose="020B0306030101010103" pitchFamily="34" charset="77"/>
              </a:rPr>
              <a:t>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“Faithful and true Witness”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“Beginning of the creation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Deeds are nothing but negative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Lukewarm attitude, failure to pick a side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Half-heartedness, pride, complacency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will vomit them out of His mouth</a:t>
            </a:r>
          </a:p>
        </p:txBody>
      </p:sp>
    </p:spTree>
    <p:extLst>
      <p:ext uri="{BB962C8B-B14F-4D97-AF65-F5344CB8AC3E}">
        <p14:creationId xmlns:p14="http://schemas.microsoft.com/office/powerpoint/2010/main" val="30927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Affluence led to false sense of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blind, focused more on physical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sees: pitiful, poor, blind, miserable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33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8014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Chapters 4-5 bridge b/w 1-3 and rest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punitive and redemptive purpose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Dominated by Ezekiel, Daniel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John’s attention garnered by heavenly scene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Ushered by one whose voice like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vision telling of earthly affairs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God’s absolute sovereignty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78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357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Everything centered on Throne and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sitting on the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MAJESTIC!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thrones and elders around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Lightning, thunder, Theophany, Spirit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glass; four living creatures eyes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reflect the power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is to worship God endlessly;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HOLY!</a:t>
            </a:r>
          </a:p>
        </p:txBody>
      </p:sp>
    </p:spTree>
    <p:extLst>
      <p:ext uri="{BB962C8B-B14F-4D97-AF65-F5344CB8AC3E}">
        <p14:creationId xmlns:p14="http://schemas.microsoft.com/office/powerpoint/2010/main" val="294773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deserving of never-ending adoration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and elders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Proper response to God is to fall down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Elders remove crowns and cast before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praise vs. elders praise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worthy because of His creation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of vision to bring encouragement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87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9937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Book in the right hand of One on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Content pertaining to judgment,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Seals point to incorruptible nature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content Daniel is told to seal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 worthy” </a:t>
            </a:r>
            <a:r>
              <a:rPr lang="en-US" sz="3200" b="1" dirty="0">
                <a:latin typeface="Abadi MT Condensed Extra Bold" panose="020B0306030101010103" pitchFamily="34" charset="77"/>
              </a:rPr>
              <a:t>; high level of importance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goes forth but response is silence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weeps in bitterness and disappointment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03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 interrupts with good news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Lion of Judah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Root of David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At the center, a Lamb standing as if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Victory of Lamb is His sacrifice on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connotation rooted in OT (Ex.12; Isa.53)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is death considered a victory?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has seven horns and seven eyes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32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source, seven spirits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Spirit or heavenly host?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source, Jesus Christ, 3-fold description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Faithful witness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Firstborn from dead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Ruler of Kings of Earth</a:t>
            </a:r>
          </a:p>
        </p:txBody>
      </p:sp>
    </p:spTree>
    <p:extLst>
      <p:ext uri="{BB962C8B-B14F-4D97-AF65-F5344CB8AC3E}">
        <p14:creationId xmlns:p14="http://schemas.microsoft.com/office/powerpoint/2010/main" val="39523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9060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are connected to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eyes are seven spirits gone to all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to take book because He was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connection to One sitting on Throne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“Greatest scenes of universal adoration”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golden bowls full on incense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elders sing a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“new song”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22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worthy for 3 reasons: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He was slain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Purchased souls for God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People made kingdom and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Myriads, myriads, thousands of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Proclaim worthiness of Lamb, ties to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All creation honors The Father and The Lamb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26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745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Largely derived from OT background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Zechariah 1:8-15; 6:1-8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Ezekiel 14:12-23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Leviticus 26:18-28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seal is broken; living creature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horse; Conquering, war,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horse; Sword, civil unrest, bloodshed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630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Black horse; Famine,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Ashen horse; Death, Hades,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Fours seals act as punishment/redemption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37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65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Seal: Souls Under the Altar (6:9-11)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Human response to evil afflictions; slain souls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of sacrifice/incense; sacrificial death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How long O Lord, holy and true; </a:t>
            </a:r>
            <a:r>
              <a:rPr lang="en-US" sz="3200" b="1" dirty="0">
                <a:latin typeface="Abadi MT Condensed Extra Bold" panose="020B0306030101010103" pitchFamily="34" charset="77"/>
              </a:rPr>
              <a:t>vindication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robes; seal of approval; wait longer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338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Seal: Judgment (6:12-17)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complete response to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“How long?”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disruption rooted in OT language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wrath poured out on the wicked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singled out are idolaters (cf. Ezek.14)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seek for death instead of facing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Day of God’s wrath described overwhelming</a:t>
            </a:r>
          </a:p>
          <a:p>
            <a:pPr lvl="1">
              <a:lnSpc>
                <a:spcPct val="110000"/>
              </a:lnSpc>
            </a:pPr>
            <a:r>
              <a:rPr lang="en-US" sz="3200" b="1" u="sng" dirty="0">
                <a:latin typeface="Abadi MT Condensed Extra Bold" panose="020B0306030101010103" pitchFamily="34" charset="77"/>
              </a:rPr>
              <a:t>Who is able to stand before God?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63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67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53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Sealing of the servants of God (7:1-8)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7, interlude b/w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seal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Events of 7:1-8 occur before 6:1-8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 reveals answer to: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Who can stand?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Vision of 4 angels holding back 4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a major announcement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Servants of God must be sealed before trials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 of those sealed: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144,000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38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8329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group from 7:1-8 now in heavenly state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are able to stand before the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 and palm branches;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host fall down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Identity of the multitude; the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Importance of the Lamb’s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reversed curse of sin; became curse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96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Priestly roles; temple and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Complete satisfaction, comfort,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promised; Jesus the Good Shepherd delivers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93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3073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Seventh Seal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Angel; The Seven Trumpets (8:1-5)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seal broken; silence in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are each given a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bringing prayers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from 6:10; incense acceptable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Censer filled with fire thrown down to earth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959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38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4858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033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 fallen from heaven to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to bottomless pit; Hades/Hell?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Dense smoke darkening air and sun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have power like scorpion; OT imagery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Inflict harm on earth-dwellers unsealed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are to torment for five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Level of pain creates desire for death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56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{28BE6B13-AC95-E84D-A3E2-CAB43D8FEB60}tf10001070</Template>
  <TotalTime>1465</TotalTime>
  <Words>7130</Words>
  <Application>Microsoft Macintosh PowerPoint</Application>
  <PresentationFormat>On-screen Show (4:3)</PresentationFormat>
  <Paragraphs>1548</Paragraphs>
  <Slides>189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189</vt:i4>
      </vt:variant>
    </vt:vector>
  </HeadingPairs>
  <TitlesOfParts>
    <vt:vector size="199" baseType="lpstr">
      <vt:lpstr>Abadi MT Condensed Extra Bold</vt:lpstr>
      <vt:lpstr>Arial</vt:lpstr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Office Theme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Seven Seals</vt:lpstr>
      <vt:lpstr>The Seven Seals</vt:lpstr>
      <vt:lpstr>PowerPoint Presentation</vt:lpstr>
      <vt:lpstr>The Seven Seals</vt:lpstr>
      <vt:lpstr>The Seven Seals</vt:lpstr>
      <vt:lpstr>PowerPoint Presentation</vt:lpstr>
      <vt:lpstr>Interlude: Sealing and Salvation</vt:lpstr>
      <vt:lpstr>PowerPoint Presentation</vt:lpstr>
      <vt:lpstr>Interlude: Sealing and Salvation</vt:lpstr>
      <vt:lpstr>Interlude: Sealing and Salvation</vt:lpstr>
      <vt:lpstr>PowerPoint Presentation</vt:lpstr>
      <vt:lpstr>The Seventh Seal</vt:lpstr>
      <vt:lpstr>The Seven Trumpets</vt:lpstr>
      <vt:lpstr>PowerPoint Presentation</vt:lpstr>
      <vt:lpstr>The Seven Trumpets</vt:lpstr>
      <vt:lpstr>The First Woe</vt:lpstr>
      <vt:lpstr>PowerPoint Presentation</vt:lpstr>
      <vt:lpstr>The First Woe</vt:lpstr>
      <vt:lpstr>The Second Woe</vt:lpstr>
      <vt:lpstr>The Second Woe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The Third Woe</vt:lpstr>
      <vt:lpstr>The Third Woe</vt:lpstr>
      <vt:lpstr>PowerPoint Presentation</vt:lpstr>
      <vt:lpstr>The Third Woe</vt:lpstr>
      <vt:lpstr>Revelation 1-11 Recap</vt:lpstr>
      <vt:lpstr>Revelation 1-11 Recap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The Seven Bowls of Wrath</vt:lpstr>
      <vt:lpstr>PowerPoint Presentation</vt:lpstr>
      <vt:lpstr>The Seven Bowls of Wrath</vt:lpstr>
      <vt:lpstr>The Seven Bowls of Wrath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118</cp:revision>
  <dcterms:created xsi:type="dcterms:W3CDTF">2019-02-13T21:30:58Z</dcterms:created>
  <dcterms:modified xsi:type="dcterms:W3CDTF">2019-12-01T14:18:56Z</dcterms:modified>
</cp:coreProperties>
</file>