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  <p:sldId id="472" r:id="rId208"/>
    <p:sldId id="473" r:id="rId209"/>
    <p:sldId id="478" r:id="rId210"/>
    <p:sldId id="474" r:id="rId211"/>
    <p:sldId id="475" r:id="rId212"/>
    <p:sldId id="476" r:id="rId213"/>
    <p:sldId id="477" r:id="rId2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170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viewProps" Target="view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theme" Target="theme/theme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tableStyles" Target="tableStyles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presProps" Target="presProp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descends from Heaven, great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lends validity to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Reflecting glory and authority of God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Is this Jesus?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loudly announces fate of Babylon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Stated in past tense, guarantees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desolation; judged for her idolatry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2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79697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voice says: “Come out be separate”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Separation prevents participation sin,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Sin piling up to Heaven, God will not ignore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Pay her back for what she’s done: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Exaltation leads to destruction and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will come in one day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Earthly rulers weep and lament city burning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Lost lives and livelihood; material loss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 at distance and gaze in astonishment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Merchants of earth weep and lament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 of merchandise in vv. 12-13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Will no longer be found anymore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15-17a repetition of dirge of vv. 9-10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71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Shipmasters, sailors, passengers sound dirge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for rejoicing is made: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Heaven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Saints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Prophets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Apostles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0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Violence; Judgment (18:21-24)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Strong angel casts millstone; Babylon thrown down violently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Celebration into silence; light to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Deceiving the nations by sorcery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on city is just and deserving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99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1590</TotalTime>
  <Words>8042</Words>
  <Application>Microsoft Macintosh PowerPoint</Application>
  <PresentationFormat>On-screen Show (4:3)</PresentationFormat>
  <Paragraphs>1728</Paragraphs>
  <Slides>212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212</vt:i4>
      </vt:variant>
    </vt:vector>
  </HeadingPairs>
  <TitlesOfParts>
    <vt:vector size="22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135</cp:revision>
  <dcterms:created xsi:type="dcterms:W3CDTF">2019-02-13T21:30:58Z</dcterms:created>
  <dcterms:modified xsi:type="dcterms:W3CDTF">2020-01-01T23:18:25Z</dcterms:modified>
</cp:coreProperties>
</file>