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8" r:id="rId210"/>
    <p:sldId id="474" r:id="rId211"/>
    <p:sldId id="479" r:id="rId212"/>
    <p:sldId id="475" r:id="rId213"/>
    <p:sldId id="476" r:id="rId214"/>
    <p:sldId id="477" r:id="rId215"/>
    <p:sldId id="481" r:id="rId216"/>
    <p:sldId id="480" r:id="rId217"/>
    <p:sldId id="484" r:id="rId218"/>
    <p:sldId id="482" r:id="rId219"/>
    <p:sldId id="483" r:id="rId2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02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presProps" Target="presProps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tableStyles" Target="tableStyles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9697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89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Earthly rulers weep and lament city burning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Lost lives and livelihood; material loss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 at distance and gaze in astonishment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Merchants of earth weep and lament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 of merchandise in vv. 12-13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Will no longer be found anymore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15-17a repetition of dirge of vv. 9-10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1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Shipmasters, sailors, passengers sound dirge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for rejoicing is made: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Heaven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Saints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Prophets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Apostles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0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Violence; Judgment (18:21-24)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Strong angel casts millstone; Babylon thrown down violently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Celebration into silence; light to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Deceiving the nations by sorcery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on city is just and deserving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60811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Doxology to God (19:1-6)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praising God (Hallelujah)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or victorious saints? God is focal point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praised for His justice and vengeance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Twenty-four elders and living creatures join 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encourages praise to God from all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loud voice waters, peals thunder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magnified and lauded for His reign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58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33668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is made for “rejoicing and being glad”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Anticipation of a heavenly reward; Matt. 5:12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glorified; “Marriage of Lamb has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 anticipating the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rooted in historical concepts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Betrothal and marriage process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is betrothed now and marriage to come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45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Bride clothes is fine linen and white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Tied to faithfulness and testing of faith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are invited to supper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falls down to worship the speaker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rebuked and voice says he is a fellow servant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756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1676</TotalTime>
  <Words>8219</Words>
  <Application>Microsoft Macintosh PowerPoint</Application>
  <PresentationFormat>On-screen Show (4:3)</PresentationFormat>
  <Paragraphs>1772</Paragraphs>
  <Slides>218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218</vt:i4>
      </vt:variant>
    </vt:vector>
  </HeadingPairs>
  <TitlesOfParts>
    <vt:vector size="22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140</cp:revision>
  <dcterms:created xsi:type="dcterms:W3CDTF">2019-02-13T21:30:58Z</dcterms:created>
  <dcterms:modified xsi:type="dcterms:W3CDTF">2020-01-12T14:20:39Z</dcterms:modified>
</cp:coreProperties>
</file>