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noFill/>
        </a:fill>
      </a:tcStyle>
    </a:wholeTbl>
    <a:band2H>
      <a:tcTxStyle b="def" i="def"/>
      <a:tcStyle>
        <a:tcBdr/>
        <a:fill>
          <a:solidFill>
            <a:srgbClr val="FFEBD2">
              <a:alpha val="48000"/>
            </a:srgbClr>
          </a:solidFill>
        </a:fill>
      </a:tcStyle>
    </a:band2H>
    <a:firstCol>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Col>
    <a:la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lastRow>
    <a:firstRow>
      <a:tcTxStyle b="off" i="off">
        <a:fontRef idx="minor">
          <a:srgbClr val="3E231A"/>
        </a:fontRef>
        <a:srgbClr val="3E231A"/>
      </a:tcTxStyle>
      <a:tcStyle>
        <a:tcBdr>
          <a:left>
            <a:ln w="12700" cap="flat">
              <a:solidFill>
                <a:srgbClr val="3E231A"/>
              </a:solidFill>
              <a:prstDash val="solid"/>
              <a:miter lim="400000"/>
            </a:ln>
          </a:left>
          <a:right>
            <a:ln w="12700" cap="flat">
              <a:solidFill>
                <a:srgbClr val="3E231A"/>
              </a:solidFill>
              <a:prstDash val="solid"/>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solidFill>
                <a:srgbClr val="3E231A"/>
              </a:solidFill>
              <a:prstDash val="solid"/>
              <a:miter lim="400000"/>
            </a:ln>
          </a:insideV>
        </a:tcBdr>
        <a:fill>
          <a:solidFill>
            <a:srgbClr val="D6A96F">
              <a:alpha val="48000"/>
            </a:srgbClr>
          </a:solidFill>
        </a:fill>
      </a:tcStyle>
    </a:firstRow>
  </a:tblStyle>
  <a:tblStyle styleId="{C7B018BB-80A7-4F77-B60F-C8B233D01FF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3E231A"/>
              </a:solidFill>
              <a:prstDash val="solid"/>
              <a:miter lim="400000"/>
            </a:ln>
          </a:insideV>
        </a:tcBdr>
        <a:fill>
          <a:solidFill>
            <a:srgbClr val="9BA7B4">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6F8B9E">
              <a:alpha val="90000"/>
            </a:srgbClr>
          </a:solidFill>
        </a:fill>
      </a:tcStyle>
    </a:firstRow>
  </a:tblStyle>
  <a:tblStyle styleId="{EEE7283C-3CF3-47DC-8721-378D4A62B228}"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wholeTbl>
    <a:band2H>
      <a:tcTxStyle b="def" i="def"/>
      <a:tcStyle>
        <a:tcBdr/>
        <a:fill>
          <a:solidFill>
            <a:srgbClr val="B1A596">
              <a:alpha val="20000"/>
            </a:srgbClr>
          </a:solidFill>
        </a:fill>
      </a:tcStyle>
    </a:band2H>
    <a:firstCol>
      <a:tcTxStyle b="off" i="off">
        <a:fontRef idx="minor">
          <a:srgbClr val="3E231A"/>
        </a:fontRef>
        <a:srgbClr val="3E231A"/>
      </a:tcTxStyle>
      <a:tcStyle>
        <a:tcBdr>
          <a:left>
            <a:ln w="12700" cap="flat">
              <a:solidFill>
                <a:srgbClr val="3D231A"/>
              </a:solidFill>
              <a:prstDash val="solid"/>
              <a:miter lim="400000"/>
            </a:ln>
          </a:left>
          <a:right>
            <a:ln w="12700" cap="flat">
              <a:solidFill>
                <a:srgbClr val="3D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CA581">
              <a:alpha val="50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254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D231A"/>
              </a:solidFill>
              <a:prstDash val="solid"/>
              <a:miter lim="400000"/>
            </a:ln>
          </a:top>
          <a:bottom>
            <a:ln w="12700" cap="flat">
              <a:solidFill>
                <a:srgbClr val="3D231A"/>
              </a:solidFill>
              <a:prstDash val="solid"/>
              <a:miter lim="400000"/>
            </a:ln>
          </a:bottom>
          <a:insideH>
            <a:ln w="12700" cap="flat">
              <a:solidFill>
                <a:srgbClr val="3D231A"/>
              </a:solidFill>
              <a:prstDash val="solid"/>
              <a:miter lim="400000"/>
            </a:ln>
          </a:insideH>
          <a:insideV>
            <a:ln w="12700" cap="flat">
              <a:noFill/>
              <a:miter lim="400000"/>
            </a:ln>
          </a:insideV>
        </a:tcBdr>
        <a:fill>
          <a:solidFill>
            <a:srgbClr val="A56333">
              <a:alpha val="75000"/>
            </a:srgbClr>
          </a:solidFill>
        </a:fill>
      </a:tcStyle>
    </a:firstRow>
  </a:tblStyle>
  <a:tblStyle styleId="{CF821DB8-F4EB-4A41-A1BA-3FCAFE7338EE}"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solidFill>
                <a:srgbClr val="3E231A"/>
              </a:solidFill>
              <a:prstDash val="solid"/>
              <a:miter lim="400000"/>
            </a:ln>
          </a:insideH>
          <a:insideV>
            <a:ln w="12700" cap="flat">
              <a:noFill/>
              <a:miter lim="400000"/>
            </a:ln>
          </a:insideV>
        </a:tcBdr>
        <a:fill>
          <a:solidFill>
            <a:srgbClr val="C19B68">
              <a:alpha val="50000"/>
            </a:srgbClr>
          </a:solidFill>
        </a:fill>
      </a:tcStyle>
    </a:wholeTbl>
    <a:band2H>
      <a:tcTxStyle b="def" i="def"/>
      <a:tcStyle>
        <a:tcBdr/>
        <a:fill>
          <a:solidFill>
            <a:srgbClr val="C09B6C">
              <a:alpha val="26000"/>
            </a:srgbClr>
          </a:solidFill>
        </a:fill>
      </a:tcStyle>
    </a:band2H>
    <a:firstCol>
      <a:tcTxStyle b="off" i="off">
        <a:fontRef idx="minor">
          <a:srgbClr val="FFFFFF"/>
        </a:fontRef>
        <a:srgbClr val="FFFFFF"/>
      </a:tcTxStyle>
      <a:tcStyle>
        <a:tcBdr>
          <a:left>
            <a:ln w="12700" cap="flat">
              <a:solidFill>
                <a:srgbClr val="3E231A"/>
              </a:solidFill>
              <a:prstDash val="solid"/>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45C39">
              <a:alpha val="8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A77A48">
              <a:alpha val="8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solidFill>
            <a:srgbClr val="633E29">
              <a:alpha val="85000"/>
            </a:srgbClr>
          </a:solidFill>
        </a:fill>
      </a:tcStyle>
    </a:firstRow>
  </a:tblStyle>
  <a:tblStyle styleId="{33BA23B1-9221-436E-865A-0063620EA4FD}" styleName="">
    <a:tblBg/>
    <a:wholeTbl>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noFill/>
        </a:fill>
      </a:tcStyle>
    </a:wholeTbl>
    <a:band2H>
      <a:tcTxStyle b="def" i="def"/>
      <a:tcStyle>
        <a:tcBdr/>
        <a:fill>
          <a:solidFill>
            <a:srgbClr val="76654F">
              <a:alpha val="20000"/>
            </a:srgbClr>
          </a:solidFill>
        </a:fill>
      </a:tcStyle>
    </a:band2H>
    <a:firstCol>
      <a:tcTxStyle b="off" i="off">
        <a:fontRef idx="minor">
          <a:srgbClr val="3E231A"/>
        </a:fontRef>
        <a:srgbClr val="3E231A"/>
      </a:tcTxStyle>
      <a:tcStyle>
        <a:tcBdr>
          <a:left>
            <a:ln w="12700" cap="flat">
              <a:solidFill>
                <a:srgbClr val="828D8E"/>
              </a:solidFill>
              <a:prstDash val="solid"/>
              <a:miter lim="400000"/>
            </a:ln>
          </a:left>
          <a:right>
            <a:ln w="12700" cap="flat">
              <a:solidFill>
                <a:srgbClr val="828D8E"/>
              </a:solidFill>
              <a:prstDash val="solid"/>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solidFill>
                <a:srgbClr val="828D8E"/>
              </a:solidFill>
              <a:prstDash val="solid"/>
              <a:miter lim="400000"/>
            </a:ln>
          </a:insideH>
          <a:insideV>
            <a:ln w="12700" cap="flat">
              <a:noFill/>
              <a:miter lim="400000"/>
            </a:ln>
          </a:insideV>
        </a:tcBdr>
        <a:fill>
          <a:solidFill>
            <a:srgbClr val="E6DFD8">
              <a:alpha val="61000"/>
            </a:srgbClr>
          </a:solidFill>
        </a:fill>
      </a:tcStyle>
    </a:firstCol>
    <a:lastRow>
      <a:tcTxStyle b="off" i="off">
        <a:fontRef idx="minor">
          <a:srgbClr val="3E231A"/>
        </a:fontRef>
        <a:srgbClr val="3E231A"/>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E6DFD8">
              <a:alpha val="61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828D8E"/>
              </a:solidFill>
              <a:prstDash val="solid"/>
              <a:miter lim="400000"/>
            </a:ln>
          </a:top>
          <a:bottom>
            <a:ln w="12700" cap="flat">
              <a:solidFill>
                <a:srgbClr val="828D8E"/>
              </a:solidFill>
              <a:prstDash val="solid"/>
              <a:miter lim="400000"/>
            </a:ln>
          </a:bottom>
          <a:insideH>
            <a:ln w="12700" cap="flat">
              <a:noFill/>
              <a:miter lim="400000"/>
            </a:ln>
          </a:insideH>
          <a:insideV>
            <a:ln w="12700" cap="flat">
              <a:noFill/>
              <a:miter lim="400000"/>
            </a:ln>
          </a:insideV>
        </a:tcBdr>
        <a:fill>
          <a:solidFill>
            <a:srgbClr val="5D5E5F"/>
          </a:solidFill>
        </a:fill>
      </a:tcStyle>
    </a:firstRow>
  </a:tblStyle>
  <a:tblStyle styleId="{2708684C-4D16-4618-839F-0558EEFCDFE6}" styleName="">
    <a:tblBg/>
    <a:wholeTbl>
      <a:tcTxStyle b="off" i="off">
        <a:fontRef idx="minor">
          <a:srgbClr val="232323"/>
        </a:fontRef>
        <a:srgbClr val="232323"/>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76654F">
              <a:alpha val="20000"/>
            </a:srgbClr>
          </a:solidFill>
        </a:fill>
      </a:tcStyle>
    </a:band2H>
    <a:firstCol>
      <a:tcTxStyle b="off" i="off">
        <a:fontRef idx="minor">
          <a:srgbClr val="232323"/>
        </a:fontRef>
        <a:srgbClr val="232323"/>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232323"/>
        </a:fontRef>
        <a:srgbClr val="232323"/>
      </a:tcTxStyle>
      <a:tcStyle>
        <a:tcBdr>
          <a:left>
            <a:ln w="12700" cap="flat">
              <a:noFill/>
              <a:miter lim="400000"/>
            </a:ln>
          </a:left>
          <a:right>
            <a:ln w="12700" cap="flat">
              <a:noFill/>
              <a:miter lim="400000"/>
            </a:ln>
          </a:right>
          <a:top>
            <a:ln w="127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32323"/>
        </a:fontRef>
        <a:srgbClr val="232323"/>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2374900" y="2387600"/>
            <a:ext cx="19621500" cy="4876800"/>
          </a:xfrm>
          <a:prstGeom prst="rect">
            <a:avLst/>
          </a:prstGeom>
        </p:spPr>
        <p:txBody>
          <a:bodyPr anchor="b"/>
          <a:lstStyle>
            <a:lvl1pPr algn="ctr"/>
          </a:lstStyle>
          <a:p>
            <a:pPr/>
            <a:r>
              <a:t>Title Text</a:t>
            </a:r>
          </a:p>
        </p:txBody>
      </p:sp>
      <p:sp>
        <p:nvSpPr>
          <p:cNvPr id="12" name="Body Level One…"/>
          <p:cNvSpPr txBox="1"/>
          <p:nvPr>
            <p:ph type="body" sz="quarter" idx="1"/>
          </p:nvPr>
        </p:nvSpPr>
        <p:spPr>
          <a:xfrm>
            <a:off x="2374900" y="7251700"/>
            <a:ext cx="19621500" cy="2057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lvl1pPr>
          </a:lstStyle>
          <a:p>
            <a:pPr/>
            <a:r>
              <a:t>“Type a quote here.”</a:t>
            </a:r>
          </a:p>
        </p:txBody>
      </p:sp>
      <p:sp>
        <p:nvSpPr>
          <p:cNvPr id="9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lvl1pPr>
          </a:lstStyle>
          <a:p>
            <a:pPr/>
            <a:r>
              <a:t>–Johnny Appleseed</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0" y="-1816100"/>
            <a:ext cx="24384000" cy="1608893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21"/>
          </p:nvPr>
        </p:nvSpPr>
        <p:spPr>
          <a:xfrm>
            <a:off x="2273300" y="-3352800"/>
            <a:ext cx="19850100" cy="12946560"/>
          </a:xfrm>
          <a:prstGeom prst="rect">
            <a:avLst/>
          </a:prstGeom>
          <a:ln w="9525">
            <a:round/>
          </a:ln>
        </p:spPr>
        <p:txBody>
          <a:bodyPr lIns="91439" tIns="45719" rIns="91439" bIns="45719" anchor="t">
            <a:noAutofit/>
          </a:bodyPr>
          <a:lstStyle/>
          <a:p>
            <a:pPr/>
          </a:p>
        </p:txBody>
      </p:sp>
      <p:sp>
        <p:nvSpPr>
          <p:cNvPr id="21" name="Title Text"/>
          <p:cNvSpPr txBox="1"/>
          <p:nvPr>
            <p:ph type="title"/>
          </p:nvPr>
        </p:nvSpPr>
        <p:spPr>
          <a:xfrm>
            <a:off x="2374900" y="9080500"/>
            <a:ext cx="19621500" cy="1905000"/>
          </a:xfrm>
          <a:prstGeom prst="rect">
            <a:avLst/>
          </a:prstGeom>
        </p:spPr>
        <p:txBody>
          <a:bodyPr anchor="b"/>
          <a:lstStyle>
            <a:lvl1pPr algn="ctr"/>
          </a:lstStyle>
          <a:p>
            <a:pPr/>
            <a:r>
              <a:t>Title Text</a:t>
            </a:r>
          </a:p>
        </p:txBody>
      </p:sp>
      <p:sp>
        <p:nvSpPr>
          <p:cNvPr id="22" name="Body Level One…"/>
          <p:cNvSpPr txBox="1"/>
          <p:nvPr>
            <p:ph type="body" sz="quarter" idx="1"/>
          </p:nvPr>
        </p:nvSpPr>
        <p:spPr>
          <a:xfrm>
            <a:off x="2374900" y="11010900"/>
            <a:ext cx="19621500" cy="1930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2374900" y="5143500"/>
            <a:ext cx="19621500" cy="3429000"/>
          </a:xfrm>
          <a:prstGeom prst="rect">
            <a:avLst/>
          </a:prstGeom>
        </p:spPr>
        <p:txBody>
          <a:bodyPr/>
          <a:lstStyle>
            <a:lvl1pPr algn="ct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idx="21"/>
          </p:nvPr>
        </p:nvSpPr>
        <p:spPr>
          <a:xfrm>
            <a:off x="10998200" y="1930400"/>
            <a:ext cx="15167286" cy="10007600"/>
          </a:xfrm>
          <a:prstGeom prst="rect">
            <a:avLst/>
          </a:prstGeom>
          <a:ln w="9525">
            <a:round/>
          </a:ln>
        </p:spPr>
        <p:txBody>
          <a:bodyPr lIns="91439" tIns="45719" rIns="91439" bIns="45719" anchor="t">
            <a:noAutofit/>
          </a:bodyPr>
          <a:lstStyle/>
          <a:p>
            <a:pPr/>
          </a:p>
        </p:txBody>
      </p:sp>
      <p:sp>
        <p:nvSpPr>
          <p:cNvPr id="39" name="Title Text"/>
          <p:cNvSpPr txBox="1"/>
          <p:nvPr>
            <p:ph type="title"/>
          </p:nvPr>
        </p:nvSpPr>
        <p:spPr>
          <a:xfrm>
            <a:off x="1816100" y="1943100"/>
            <a:ext cx="10502900" cy="5626100"/>
          </a:xfrm>
          <a:prstGeom prst="rect">
            <a:avLst/>
          </a:prstGeom>
        </p:spPr>
        <p:txBody>
          <a:bodyPr anchor="b"/>
          <a:lstStyle>
            <a:lvl1pPr algn="ctr">
              <a:defRPr sz="9400"/>
            </a:lvl1pPr>
          </a:lstStyle>
          <a:p>
            <a:pPr/>
            <a:r>
              <a:t>Title Text</a:t>
            </a:r>
          </a:p>
        </p:txBody>
      </p:sp>
      <p:sp>
        <p:nvSpPr>
          <p:cNvPr id="40" name="Body Level One…"/>
          <p:cNvSpPr txBox="1"/>
          <p:nvPr>
            <p:ph type="body" sz="quarter" idx="1"/>
          </p:nvPr>
        </p:nvSpPr>
        <p:spPr>
          <a:xfrm>
            <a:off x="1816100" y="7556500"/>
            <a:ext cx="10502900" cy="4216400"/>
          </a:xfrm>
          <a:prstGeom prst="rect">
            <a:avLst/>
          </a:prstGeom>
        </p:spPr>
        <p:txBody>
          <a:bodyPr anchor="t"/>
          <a:lstStyle>
            <a:lvl1pPr marL="0" indent="0" algn="ctr">
              <a:spcBef>
                <a:spcPts val="0"/>
              </a:spcBef>
              <a:buSzTx/>
              <a:buNone/>
              <a:defRPr sz="5000"/>
            </a:lvl1pPr>
            <a:lvl2pPr marL="0" indent="0" algn="ctr">
              <a:spcBef>
                <a:spcPts val="0"/>
              </a:spcBef>
              <a:buSzTx/>
              <a:buNone/>
              <a:defRPr sz="5000"/>
            </a:lvl2pPr>
            <a:lvl3pPr marL="0" indent="0" algn="ctr">
              <a:spcBef>
                <a:spcPts val="0"/>
              </a:spcBef>
              <a:buSzTx/>
              <a:buNone/>
              <a:defRPr sz="5000"/>
            </a:lvl3pPr>
            <a:lvl4pPr marL="0" indent="0" algn="ctr">
              <a:spcBef>
                <a:spcPts val="0"/>
              </a:spcBef>
              <a:buSzTx/>
              <a:buNone/>
              <a:defRPr sz="5000"/>
            </a:lvl4pPr>
            <a:lvl5pPr marL="0" indent="0" algn="ctr">
              <a:spcBef>
                <a:spcPts val="0"/>
              </a:spcBef>
              <a:buSzTx/>
              <a:buNone/>
              <a:defRPr sz="5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57" name="Body Level One…"/>
          <p:cNvSpPr txBox="1"/>
          <p:nvPr>
            <p:ph type="body" idx="1"/>
          </p:nvPr>
        </p:nvSpPr>
        <p:spPr>
          <a:xfrm>
            <a:off x="2374900" y="4127500"/>
            <a:ext cx="19621500" cy="81915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66" name="Title Text"/>
          <p:cNvSpPr txBox="1"/>
          <p:nvPr>
            <p:ph type="title"/>
          </p:nvPr>
        </p:nvSpPr>
        <p:spPr>
          <a:xfrm>
            <a:off x="2374900" y="889000"/>
            <a:ext cx="19621500" cy="2959100"/>
          </a:xfrm>
          <a:prstGeom prst="rect">
            <a:avLst/>
          </a:prstGeom>
        </p:spPr>
        <p:txBody>
          <a:bodyPr/>
          <a:lstStyle>
            <a:lvl1pPr algn="ctr"/>
          </a:lstStyle>
          <a:p>
            <a:pPr/>
            <a:r>
              <a:t>Title Text</a:t>
            </a:r>
          </a:p>
        </p:txBody>
      </p:sp>
      <p:sp>
        <p:nvSpPr>
          <p:cNvPr id="67"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Blip>
                <a:blip r:embed="rId2"/>
              </a:buBlip>
              <a:defRPr sz="4200"/>
            </a:lvl1pPr>
            <a:lvl2pPr marL="1066800" indent="-533400">
              <a:spcBef>
                <a:spcPts val="3900"/>
              </a:spcBef>
              <a:buBlip>
                <a:blip r:embed="rId2"/>
              </a:buBlip>
              <a:defRPr sz="4200"/>
            </a:lvl2pPr>
            <a:lvl3pPr marL="1600200" indent="-533400">
              <a:spcBef>
                <a:spcPts val="3900"/>
              </a:spcBef>
              <a:buBlip>
                <a:blip r:embed="rId2"/>
              </a:buBlip>
              <a:defRPr sz="4200"/>
            </a:lvl3pPr>
            <a:lvl4pPr marL="2133600" indent="-533400">
              <a:spcBef>
                <a:spcPts val="3900"/>
              </a:spcBef>
              <a:buBlip>
                <a:blip r:embed="rId2"/>
              </a:buBlip>
              <a:defRPr sz="4200"/>
            </a:lvl4pPr>
            <a:lvl5pPr marL="2667000" indent="-533400">
              <a:spcBef>
                <a:spcPts val="3900"/>
              </a:spcBef>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a:off x="13487400" y="-736600"/>
            <a:ext cx="9662406" cy="6375400"/>
          </a:xfrm>
          <a:prstGeom prst="rect">
            <a:avLst/>
          </a:prstGeom>
          <a:ln w="9525">
            <a:round/>
          </a:ln>
        </p:spPr>
        <p:txBody>
          <a:bodyPr lIns="91439" tIns="45719" rIns="91439" bIns="45719" anchor="t">
            <a:noAutofit/>
          </a:bodyPr>
          <a:lstStyle/>
          <a:p>
            <a:pPr/>
          </a:p>
        </p:txBody>
      </p:sp>
      <p:sp>
        <p:nvSpPr>
          <p:cNvPr id="84" name="Image"/>
          <p:cNvSpPr/>
          <p:nvPr>
            <p:ph type="pic" idx="22"/>
          </p:nvPr>
        </p:nvSpPr>
        <p:spPr>
          <a:xfrm>
            <a:off x="13111577" y="4381521"/>
            <a:ext cx="9977826" cy="15152734"/>
          </a:xfrm>
          <a:prstGeom prst="rect">
            <a:avLst/>
          </a:prstGeom>
          <a:ln w="9525">
            <a:round/>
          </a:ln>
        </p:spPr>
        <p:txBody>
          <a:bodyPr lIns="91439" tIns="45719" rIns="91439" bIns="45719" anchor="t">
            <a:noAutofit/>
          </a:bodyPr>
          <a:lstStyle/>
          <a:p>
            <a:pPr/>
          </a:p>
        </p:txBody>
      </p:sp>
      <p:sp>
        <p:nvSpPr>
          <p:cNvPr id="85" name="Image"/>
          <p:cNvSpPr/>
          <p:nvPr>
            <p:ph type="pic" idx="23"/>
          </p:nvPr>
        </p:nvSpPr>
        <p:spPr>
          <a:xfrm>
            <a:off x="-139700" y="-25400"/>
            <a:ext cx="17310482" cy="12984978"/>
          </a:xfrm>
          <a:prstGeom prst="rect">
            <a:avLst/>
          </a:prstGeom>
          <a:ln w="9525">
            <a:round/>
          </a:ln>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2374900" y="1651000"/>
            <a:ext cx="19621500" cy="1041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2387600" y="889000"/>
            <a:ext cx="19621500" cy="295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11993858" y="13144500"/>
            <a:ext cx="393205" cy="571500"/>
          </a:xfrm>
          <a:prstGeom prst="rect">
            <a:avLst/>
          </a:prstGeom>
          <a:ln w="12700">
            <a:miter lim="400000"/>
          </a:ln>
        </p:spPr>
        <p:txBody>
          <a:bodyPr wrap="none" lIns="50800" tIns="50800" rIns="50800" bIns="50800" anchor="b">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1pPr>
      <a:lvl2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2pPr>
      <a:lvl3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3pPr>
      <a:lvl4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4pPr>
      <a:lvl5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5pPr>
      <a:lvl6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6pPr>
      <a:lvl7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7pPr>
      <a:lvl8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8pPr>
      <a:lvl9pPr marL="0" marR="0" indent="0" algn="l" defTabSz="825500" latinLnBrk="0">
        <a:lnSpc>
          <a:spcPct val="100000"/>
        </a:lnSpc>
        <a:spcBef>
          <a:spcPts val="0"/>
        </a:spcBef>
        <a:spcAft>
          <a:spcPts val="0"/>
        </a:spcAft>
        <a:buClrTx/>
        <a:buSzTx/>
        <a:buFontTx/>
        <a:buNone/>
        <a:tabLst/>
        <a:defRPr b="0" baseline="0" cap="none" i="0" spc="0" strike="noStrike" sz="10000" u="none">
          <a:solidFill>
            <a:srgbClr val="3E231A"/>
          </a:solidFill>
          <a:uFillTx/>
          <a:latin typeface="+mn-lt"/>
          <a:ea typeface="+mn-ea"/>
          <a:cs typeface="+mn-cs"/>
          <a:sym typeface="Papyrus"/>
        </a:defRPr>
      </a:lvl9pPr>
    </p:titleStyle>
    <p:bodyStyle>
      <a:lvl1pPr marL="660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1pPr>
      <a:lvl2pPr marL="1320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2pPr>
      <a:lvl3pPr marL="1981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3pPr>
      <a:lvl4pPr marL="2641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4pPr>
      <a:lvl5pPr marL="33020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5pPr>
      <a:lvl6pPr marL="39624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6pPr>
      <a:lvl7pPr marL="46228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7pPr>
      <a:lvl8pPr marL="52832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8pPr>
      <a:lvl9pPr marL="5943600" marR="0" indent="-660400" algn="l" defTabSz="825500" rtl="0" latinLnBrk="0">
        <a:lnSpc>
          <a:spcPct val="100000"/>
        </a:lnSpc>
        <a:spcBef>
          <a:spcPts val="4200"/>
        </a:spcBef>
        <a:spcAft>
          <a:spcPts val="0"/>
        </a:spcAft>
        <a:buClrTx/>
        <a:buSzPct val="25000"/>
        <a:buFontTx/>
        <a:buBlip>
          <a:blip r:embed="rId3"/>
        </a:buBlip>
        <a:tabLst/>
        <a:defRPr b="0" baseline="0" cap="none" i="0" spc="0" strike="noStrike" sz="5200" u="none">
          <a:solidFill>
            <a:srgbClr val="3E231A"/>
          </a:solidFill>
          <a:uFillTx/>
          <a:latin typeface="+mn-lt"/>
          <a:ea typeface="+mn-ea"/>
          <a:cs typeface="+mn-cs"/>
          <a:sym typeface="Papyru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19" name="40 point…"/>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4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4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40 point</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50 point</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55 point</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60 point</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65 point</a:t>
            </a:r>
          </a:p>
          <a:p>
            <a:pPr>
              <a:defRPr sz="7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70 point</a:t>
            </a:r>
          </a:p>
          <a:p>
            <a:pPr>
              <a:defRPr sz="8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80 point</a:t>
            </a:r>
          </a:p>
          <a:p>
            <a:pPr>
              <a:defRPr sz="9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90 point</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c.f. After Death, What Then?  (tract)"/>
          <p:cNvSpPr txBox="1"/>
          <p:nvPr>
            <p:ph type="ctrTitle"/>
          </p:nvPr>
        </p:nvSpPr>
        <p:spPr>
          <a:xfrm>
            <a:off x="977817" y="1160264"/>
            <a:ext cx="22428366" cy="11235045"/>
          </a:xfrm>
          <a:prstGeom prst="rect">
            <a:avLst/>
          </a:prstGeom>
          <a:gradFill>
            <a:gsLst>
              <a:gs pos="0">
                <a:srgbClr val="817055"/>
              </a:gs>
              <a:gs pos="100000">
                <a:srgbClr val="352A18"/>
              </a:gs>
            </a:gsLst>
            <a:lin ang="5400000"/>
          </a:gradFill>
        </p:spPr>
        <p:txBody>
          <a:bodyPr/>
          <a:lstStyle>
            <a:lvl1pPr>
              <a:defRPr sz="67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lvl1pPr>
          </a:lstStyle>
          <a:p>
            <a:pPr/>
            <a:r>
              <a:t>c.f. After Death, What Then?  (tract)</a:t>
            </a:r>
          </a:p>
        </p:txBody>
      </p:sp>
      <p:pic>
        <p:nvPicPr>
          <p:cNvPr id="139" name="Image" descr="Image"/>
          <p:cNvPicPr>
            <a:picLocks noChangeAspect="1"/>
          </p:cNvPicPr>
          <p:nvPr/>
        </p:nvPicPr>
        <p:blipFill>
          <a:blip r:embed="rId2">
            <a:extLst/>
          </a:blip>
          <a:stretch>
            <a:fillRect/>
          </a:stretch>
        </p:blipFill>
        <p:spPr>
          <a:xfrm>
            <a:off x="4564505" y="2101989"/>
            <a:ext cx="16242243" cy="935159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10. Sincerity &amp; Zeal Not Enough…"/>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10. Sincerity &amp; Zeal Not Enough</a:t>
            </a:r>
          </a:p>
          <a:p>
            <a:pPr>
              <a:defRPr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 Paul was</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Ac 7:58-60 &amp; 8:1, 23:1, 26:9-11; ITi 1:12-16</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(50-pt.)</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2. Cornelius was…"/>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6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6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 Cornelius was</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Ac 10:1-2, 11:13-14</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(65-pt.)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 W. 15 Dec. ’21…"/>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6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6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W. 15 Dec. ’21 </a:t>
            </a:r>
          </a:p>
          <a:p>
            <a:pPr>
              <a:defRPr sz="6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 Obedience necessary</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Mt 21:28-32, 25:14-30</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 Matthew 21:28-32…"/>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Matthew 21:28-32</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28 "But what do you think? A man had two sons, and he came to the first and said, 'Son, go work today in the vineyard.'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29 "And he answered, 'I will not'; but afterward he regretted it and went.</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30 "The man came to the second and said the same thing; and he answered, 'I will, sir'; but he did not go.</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31 "Which of the two did the will of his father?" They said, "The first." Jesus said to them, "Truly I say to you that the tax collectors and prostitutes will get into the kingdom of God before you.</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32 "For John came to you in the way of righteousness and you did not believe him; but the tax collectors and prostitutes did believe him; and you, seeing this, did not even feel remorse afterward so as to believe him.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 Matthew 25:14-30…"/>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Matthew 25:14-30</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14 "For it is just like a man about to go on a journey, who called his own slaves and entrusted his possessions to them.</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15 "To one he gave five talents, to another, two, and to another, one, each according to his own ability; and he went on his journey.</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16 "Immediately the one who had received the five talents went and traded with them, and gained five more talents.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17 "In the same manner the one who had received the two talents gained two more.</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18 "But he who received the one talent went away, and dug a hole in the ground and hid his master's money.</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19 "Now after a long time the master of those slaves came and settled accounts with them.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 Matthew 25:14-30…"/>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Matthew 25:14-30</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20 "The one who had received the five talents came up and brought five more talents, saying, 'Master, you entrusted five talents to me. See, I have gained five more talents.'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21 "His master said to him, 'Well done, good and faithful slave You were faithful with a few things, I will put you in charge of many things; enter into the joy of your master.'</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22 "Also the one who had received the two talents came up and said, 'Master, you entrusted two talents to me. See, I have gained two more talents.'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23 "His master said to him, 'Well done, good and faithful slave. You were faithful with a few things, I will put you in charge of many things; enter into the joy of your master.'</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 Matthew 25:14-30…"/>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Matthew 25:14-30</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24 "And the one also who had received the one talent came up and said, 'Master, I knew you to be a hard man, reaping where you did not sow and gathering where you scattered no seed.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25 'And I was afraid, and went away and hid your talent in the ground. See, you have what is yours.'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26 "But his master answered and said to him, 'You wicked, lazy slave, you knew that I reap where I did not sow and gather where I scattered no seed.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27 'Then you ought to have put my money in the bank, and on my arrival I would have received my money back with interest.</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 Matthew 25:14-30…"/>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Matthew 25:14-30</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28 'Therefore take away the talent from him, and give it to the one who has the ten talents.'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29 "For to everyone who has, more shall be given, and he will have an abundance; but from the one who does not have, even what he does have shall be taken away.</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30 "Throw out the worthless slave into the outer darkness; in that place there will be weeping and gnashing of teeth.</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4. Acts of obedienc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 Acts of obedience</a:t>
            </a:r>
          </a:p>
          <a:p>
            <a:pPr>
              <a:defRPr sz="7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Lk 6:46, Jn 6:29, Ac 10:34-35</a:t>
            </a:r>
          </a:p>
          <a:p>
            <a:pPr>
              <a:defRPr sz="7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(70-pt)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21" name="45 point, line 1…"/>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1</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2</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3</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4</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5</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6</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7</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8</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9</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10</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11</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12</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13</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14</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 point, line 15</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 Luke 6:46…"/>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Luke 6:46</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46 "Why do you call Me, 'Lord, Lord,' and do not do what I say?</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John 6:29</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29 Jesus answered and said to them, "This is the work of God, that you believe in Him whom He has sent."</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Acts 10:34-35</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34 Opening his mouth, Peter said: "I most certainly understand now that God is not one to show partiality,</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35 but in every nation the man who fears Him and does what is right is welcome to Him.</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ee also “Obedience (Despite Adversity)”…"/>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See also “Obedience (Despite Adversity)”</a:t>
            </a:r>
          </a:p>
          <a:p>
            <a:pPr>
              <a:defRPr sz="7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Pr 14:12, Isa 55:8-9, Lk 16:15.</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ee also &quot;Obedienc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See also "Obedience,” </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Mt 7:21, Jn 12:42, Ac 10:34-35, Gal 5:6, Heb 5:9, </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Jas 2:14-17, 19-26.</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(50-pt.)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People of Great Faith Wer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People of Great Faith Were!</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Hebrews 11</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 Now faith is the assurance of things hoped for, the conviction of things not seen.</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 For by it the men of old gained approval.</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 Hebrews 11…"/>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b="1"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Hebrews 11</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 By faith we understand that the worlds were prepared by the word of God, so that what is seen was not made out of things which are visible.</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 By faith Abel offered to God a better sacrifice than Cain, through which he obtained the testimony that he was righteous, God testifying about his gifts, and through faith, though he is dead, he still speaks.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 By faith Enoch was taken up so that he would not see death; AND HE WAS NOT FOUND BECAUSE GOD TOOK HIM UP; for he obtained the witness that before his being taken up he was pleasing to God.</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6 And without faith it is impossible to please Him, for he who comes to God must believe that He is and that He is a rewarder of those who seek Him.…"/>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6 And without faith it is impossible to please Him, for he who comes to God must believe that He is and that He is a rewarder of those who seek Him.</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7 By faith Noah, being warned by God about things not yet seen, in reverence prepared an ark for the salvation of his household, by which he condemned the world, and became an heir of the righteousness which is according to faith.</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8 By faith Abraham, when he was called, obeyed by going out to a place which he was to receive for an inheritance; and he went out, not knowing where he was going.  9 By faith he lived as an alien in the land of promise, as in a foreign land, dwelling in tents with Isaac and Jacob, fellow heirs of the same promise; 10 for he was looking for the city which has foundations, whose architect and builder is God.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11 By faith even Sarah herself received ability to conceive, even beyond the proper time of life, since she considered Him faithful who had promised.</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3 By faith…"/>
          <p:cNvSpPr/>
          <p:nvPr/>
        </p:nvSpPr>
        <p:spPr>
          <a:xfrm>
            <a:off x="749299" y="914291"/>
            <a:ext cx="6371881"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b="1"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 By faith</a:t>
            </a:r>
          </a:p>
          <a:p>
            <a:pPr lvl="7"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 By faith Abel</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 By faith Enoch</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7 By faith Noah</a:t>
            </a:r>
          </a:p>
        </p:txBody>
      </p:sp>
      <p:sp>
        <p:nvSpPr>
          <p:cNvPr id="172" name="we understand that…"/>
          <p:cNvSpPr/>
          <p:nvPr/>
        </p:nvSpPr>
        <p:spPr>
          <a:xfrm>
            <a:off x="7418368" y="914291"/>
            <a:ext cx="16295356"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b="1"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we understand that</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the worlds were prepared by the word of God</a:t>
            </a:r>
          </a:p>
          <a:p>
            <a:pPr lvl="7"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lvl="7"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offered to God a better sacrifice than Cain</a:t>
            </a:r>
          </a:p>
          <a:p>
            <a:pPr lvl="7"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was taken up so that he would not see death;…</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for he obtained the witness that before his being taken up </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he was pleasing to God.</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in reverence prepared an ark for the salvation of his household…</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and became an heir of the righteousness which is according to faith.</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8 By faith Abraham…"/>
          <p:cNvSpPr/>
          <p:nvPr/>
        </p:nvSpPr>
        <p:spPr>
          <a:xfrm>
            <a:off x="749300" y="914291"/>
            <a:ext cx="6371880"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8 By faith Abraham</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9 By faith he </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10 for he was</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11 By faith even Sarah herself</a:t>
            </a:r>
          </a:p>
        </p:txBody>
      </p:sp>
      <p:sp>
        <p:nvSpPr>
          <p:cNvPr id="175" name="obeyed by going out……"/>
          <p:cNvSpPr/>
          <p:nvPr/>
        </p:nvSpPr>
        <p:spPr>
          <a:xfrm>
            <a:off x="7418368" y="914291"/>
            <a:ext cx="16295356"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obeyed by going out…</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and he went out, not knowing where he was going.</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lived as an alien in the land of promise… </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dwelling in tents with Isaac and Jacob</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looking for the city which has foundations, whose architect and builder is God.</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received ability to conceive, even beyond the proper time…</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since she considered Him faithful who had promised.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12 Therefore there was born even of one man, and him as good as dead at that, as many descendants AS THE STARS OF HEAVEN IN NUMBER, AND INNUMERABLE AS THE SAND WHICH IS BY THE SEASHOR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12 Therefore there was born even of one man, and him as good as dead at that, as many descendants AS THE STARS OF HEAVEN IN NUMBER, AND INNUMERABLE AS THE SAND WHICH IS BY THE SEASHORE.</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13 All these died in faith, without receiving the promises, but having seen them and having welcomed them from a distance, and having confessed that they were strangers and exiles on the earth.</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14 For those who say such things make it clear that they are seeking a country of their own.</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15 And indeed if they had been thinking of that country from which they went out, they would have had opportunity to return.</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16 But as it is, they desire a better country, that is, a heavenly one Therefore God is not ashamed to be called their God; for He has prepared a city for them.…"/>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16 But as it is, they desire a better country, that is, a heavenly one Therefore God is not ashamed to be called their God; for He has prepared a city for them.</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17 By faith Abraham, when he was tested, offered up Isaac, and he who had received the promises was offering up his only begotten son;</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18 it was he to whom it was said, "IN ISAAC YOUR DESCENDANTS SHALL BE CALLED."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19 He considered that God is able to raise people even from the dead, from which he also received him back as a type.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23" name="50-pt, Line 1…"/>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50-pt, Line 1</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2</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3</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4</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5</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6</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7</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8</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9</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10</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11</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12</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13</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20 By faith Isaac blessed Jacob and Esau, even regarding things to com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20 By faith Isaac blessed Jacob and Esau, even regarding things to come.</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21 By faith Jacob, as he was dying, blessed each of the sons of Joseph, and worshiped, leaning on the top of his staff.</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22 By faith Joseph, when he was dying, made mention of the exodus of the sons of Israel, and gave orders concerning his bones.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17 By faith Abraham…"/>
          <p:cNvSpPr/>
          <p:nvPr/>
        </p:nvSpPr>
        <p:spPr>
          <a:xfrm>
            <a:off x="749300" y="914291"/>
            <a:ext cx="6371880"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17 By faith Abraham</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20 By faith Isaac</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21 By faith Jacob</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22 By faith Joseph</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p:txBody>
      </p:sp>
      <p:sp>
        <p:nvSpPr>
          <p:cNvPr id="184" name="offered up Isaac……"/>
          <p:cNvSpPr/>
          <p:nvPr/>
        </p:nvSpPr>
        <p:spPr>
          <a:xfrm>
            <a:off x="7418368" y="914291"/>
            <a:ext cx="16295356"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offered up Isaac…</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offering up his only begotten son</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blessed Jacob and Esau, even regarding things to come.</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blessed each of the sons of Joseph, </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and worshiped, leaning on the top of his staff.</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made mention of the exodus of the sons of Israel, and </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gave orders concerning his bones.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23 By faith Moses, when he was born, was hidden for three months by his parents, because they saw he was a beautiful child; and they were not afraid of the king's edict.…"/>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23 By faith Moses, when he was born, was hidden for three months by his parents, because they saw he was a beautiful child; and they were not afraid of the king's edict.</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24 By faith Moses, when he had grown up, refused to be called the son of Pharaoh's daughter,</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25 choosing rather to endure ill-treatment with the people of God than to enjoy the passing pleasures of sin,</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26 considering the reproach of Christ greater riches than the treasures of Egypt; for he was looking to the reward.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27 By faith he left Egypt, not fearing the wrath of the king; for he endured, as seeing Him who is unseen.</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28 By faith he kept the Passover and the sprinkling of the blood, so that he who destroyed the firstborn would not touch them.</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23 By faith Moses…"/>
          <p:cNvSpPr/>
          <p:nvPr/>
        </p:nvSpPr>
        <p:spPr>
          <a:xfrm>
            <a:off x="749300" y="914291"/>
            <a:ext cx="6371880"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23 By faith Moses</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24 By faith Moses</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27 By faith he</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28 By faith he</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29 By faith they</a:t>
            </a:r>
          </a:p>
        </p:txBody>
      </p:sp>
      <p:sp>
        <p:nvSpPr>
          <p:cNvPr id="189" name="was hidden for three months by his parents…"/>
          <p:cNvSpPr/>
          <p:nvPr/>
        </p:nvSpPr>
        <p:spPr>
          <a:xfrm>
            <a:off x="7418368" y="914291"/>
            <a:ext cx="16295356" cy="12054873"/>
          </a:xfrm>
          <a:prstGeom prst="rect">
            <a:avLst/>
          </a:prstGeom>
          <a:gradFill>
            <a:gsLst>
              <a:gs pos="0">
                <a:srgbClr val="817055"/>
              </a:gs>
              <a:gs pos="100000">
                <a:srgbClr val="352A18"/>
              </a:gs>
            </a:gsLst>
            <a:lin ang="5400000"/>
          </a:gradFill>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was hidden for three months by his parents</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refused to be called the son of Pharaoh's daughter,</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25 choosing rather to endure ill-treatment with the people of God than to enjoy the passing pleasures of sin,</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26 considering the reproach of Christ greater riches than the treasures of Egypt; for he was </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looking to the reward.</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left Egypt, not fearing the wrath of the king; for he endured, as seeing Him who is unseen.</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kept the Passover and the sprinkling of the blood, so that he who destroyed the firstborn would not touch them.</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passed through the Red Sea… and the Egyptians, …were drowned.</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29 By faith they passed through the Red Sea as though they were passing through dry land; and the Egyptians, when they attempted it, were drowned.…"/>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29 By faith they passed through the Red Sea as though they were passing through dry land; and the Egyptians, when they attempted it, were drowned.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30 By faith the walls of Jericho fell down after they had been encircled for seven days.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31 By faith Rahab the harlot did not perish along with those who were disobedient, after she had welcomed the spies in peace.</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32 And what more shall I say? For time will fail me if I tell of Gideon, Barak, Samson, Jephthah, of David and Samuel and the prophets,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33 who by faith conquered kingdoms, performed acts of righteousness, obtained promises, shut the mouths of lions,</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34 quenched the power of fire, escaped the edge of the sword, from weakness were made strong, became mighty in war, put foreign armies to flight.</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35 Women received back their dead by resurrection; and others were tortured, not accepting their release, so that they might obtain a better resurrection;…"/>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35 Women received back their dead by resurrection; and others were tortured, not accepting their release, so that they might obtain a better resurrection;</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36 and others experienced mockings and scourgings, yes, also chains and imprisonment.</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37 They were stoned, they were sawn in two, they were tempted, they were put to death with the sword; they went about in sheepskins, in goatskins, being destitute, afflicted, ill-treated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38 (men of whom the world was not worthy), wandering in deserts and mountains and caves and holes in the ground.</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39 And all these, having gained approval through their faith, did not receive what was promised,…"/>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39 And all these, having gained approval through their faith, did not receive what was promised,</a:t>
            </a:r>
          </a:p>
          <a:p>
            <a:pPr algn="l">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40 because God had provided something better for us, so that apart from us they would not be made perfect.</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97" name="• James 2:14-26…"/>
          <p:cNvSpPr txBox="1"/>
          <p:nvPr/>
        </p:nvSpPr>
        <p:spPr>
          <a:xfrm>
            <a:off x="217881" y="1220018"/>
            <a:ext cx="23948240" cy="1172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b="1"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 James 2:14-26</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14 What use is it, my brethren, if someone says he has faith but he has no works? Can that faith save him?</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15 If a brother or sister is without clothing and in need of daily food,</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16 and one of you says to them, "Go in peace, be warmed and be filled," and yet you do not give them what is necessary for their body, what use is that?</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17 Even so faith, if it has no works, is dead, being by itself.</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18 But someone may well say, "You have faith and I have works; show me your faith without the works, and I will show you my faith by my works."</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19 You believe that God is one You do well; the demons also believe, and shudder.</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20 But are you willing to recognize, you foolish fellow, that faith without works is useless?</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21 Was not Abraham our father justified by works when he offered up Isaac his son on the altar?</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99" name="22 You see that faith was working with his works, and as a result of the works, faith was perfected;…"/>
          <p:cNvSpPr txBox="1"/>
          <p:nvPr/>
        </p:nvSpPr>
        <p:spPr>
          <a:xfrm>
            <a:off x="217881" y="3156768"/>
            <a:ext cx="23948240" cy="784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22 You see that faith was working with his works, and as a result of the works, faith was perfected;</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23 and the Scripture was fulfilled which says, "AND ABRAHAM BELIEVED GOD, AND IT WAS RECKONED TO HIM AS RIGHTEOUSNESS," and he was called the friend of God.</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24 You see that a man is justified by works and not by faith alone.</a:t>
            </a:r>
          </a:p>
          <a:p>
            <a:pPr algn="l">
              <a:defRPr>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25 In the same way, was not Rahab the harlot also justified by works when she received the messengers and sent them out by another way?</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201" name="26 For just as the body without the spirit is dead, so also faith without works is dead."/>
          <p:cNvSpPr txBox="1"/>
          <p:nvPr/>
        </p:nvSpPr>
        <p:spPr>
          <a:xfrm>
            <a:off x="217881" y="5645968"/>
            <a:ext cx="23948240" cy="287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9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lvl1pPr>
          </a:lstStyle>
          <a:p>
            <a:pPr/>
            <a:r>
              <a:t>26 For just as the body without the spirit is dead, so also faith without works is dead.</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25" name="55-pt, Line 1…"/>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55-pt, Line 1</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2</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3</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4</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5</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6</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7</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8</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9</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10</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11</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12</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203" name="11. Works"/>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11. Works</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11. Works…"/>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11. Works</a:t>
            </a:r>
          </a:p>
          <a:p>
            <a:pPr>
              <a:defRPr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 Kinds of Works:</a:t>
            </a:r>
          </a:p>
          <a:p>
            <a:pPr>
              <a:defRPr sz="5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 Works of the flesh</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Gal 5:19-21</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2. Our own works…"/>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2. Our own works</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Ac 7:41, IITi 1:9</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3. Works of the law of Moses…"/>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 Works of the law of Moses</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Gal 2:16</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4. Acts of obedienc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 Acts of obedience</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Lk 6:46, Jn 6:29, Ac 10:34-35</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ee also &quot;Obedienc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See also "Obedience” </a:t>
            </a:r>
            <a:endParaRPr u="none"/>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Mt 7:21, Jn 12:42, Ac 10:34-35, Gal 5:6, Heb 5:9, </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Jas. 2:14-26</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215" name="12. Grac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12. Grace</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12. Grac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12. Grace</a:t>
            </a:r>
          </a:p>
          <a:p>
            <a:pPr>
              <a:defRPr sz="4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12. 1) Justified by grace</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Ro 3:23-24</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12. 2) Save by grace through faith…"/>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12. 2) Save by grace through faith</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Eph 2:8-9</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3. But not by grace only…"/>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3. But not by grace only</a:t>
            </a:r>
          </a:p>
          <a:p>
            <a:pPr>
              <a:defRPr sz="5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Matthew 7:13-14, Tiust 2:11</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27" name="60-pt, Line 1…"/>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60-pt, Line 1</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2</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3</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4</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5</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6</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7</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8</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9</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10</a:t>
            </a:r>
          </a:p>
          <a:p>
            <a:pPr>
              <a:defRPr sz="6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11</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ee also &quot;Obedienc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70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See also "Obedience.”</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225" name="And Jesus answering said unto them, Render to Caesar the things that are Caesar's, and to God the things that are God's. And they marvelled at him.…"/>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116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And Jesus answering said unto them, Render to Caesar the things that are Caesar's, and to God the things that are God's. And they marvelled at him.</a:t>
            </a:r>
          </a:p>
          <a:p>
            <a:pPr>
              <a:defRPr sz="116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(Mark 12:17)</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227" name="Every day is a…"/>
          <p:cNvSpPr txBox="1"/>
          <p:nvPr/>
        </p:nvSpPr>
        <p:spPr>
          <a:xfrm>
            <a:off x="3175089" y="2393949"/>
            <a:ext cx="18033822" cy="8928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1600">
                <a:solidFill>
                  <a:srgbClr val="F2EAC7"/>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Every day is a</a:t>
            </a:r>
          </a:p>
          <a:p>
            <a:pPr>
              <a:defRPr sz="11600">
                <a:solidFill>
                  <a:srgbClr val="F2EAC7"/>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Great day to</a:t>
            </a:r>
          </a:p>
          <a:p>
            <a:pPr>
              <a:defRPr sz="11600">
                <a:solidFill>
                  <a:srgbClr val="F2EAC7"/>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make someone's</a:t>
            </a:r>
          </a:p>
          <a:p>
            <a:pPr>
              <a:defRPr sz="11600">
                <a:solidFill>
                  <a:srgbClr val="F2EAC7"/>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Day...</a:t>
            </a:r>
          </a:p>
          <a:p>
            <a:pPr>
              <a:defRPr sz="11600">
                <a:solidFill>
                  <a:srgbClr val="F2EAC7"/>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Today!</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chemeClr val="accent5">
            <a:lumOff val="-8774"/>
          </a:schemeClr>
        </a:solidFill>
      </p:bgPr>
    </p:bg>
    <p:spTree>
      <p:nvGrpSpPr>
        <p:cNvPr id="1" name=""/>
        <p:cNvGrpSpPr/>
        <p:nvPr/>
      </p:nvGrpSpPr>
      <p:grpSpPr>
        <a:xfrm>
          <a:off x="0" y="0"/>
          <a:ext cx="0" cy="0"/>
          <a:chOff x="0" y="0"/>
          <a:chExt cx="0" cy="0"/>
        </a:xfrm>
      </p:grpSpPr>
      <p:sp>
        <p:nvSpPr>
          <p:cNvPr id="129" name="65-pt, Line 1…"/>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65-pt, Line 1</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2</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3</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4</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5</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6</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7</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8</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9</a:t>
            </a:r>
          </a:p>
          <a:p>
            <a:pPr>
              <a:defRPr sz="6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Line 10</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Bible Study Guide…"/>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40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b="1" sz="5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Bible Study Guide</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Lesson 03, Themes 9-12</a:t>
            </a: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5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(55)</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09. Paradise, Heaven &amp; Hell…"/>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nchor="t"/>
          <a:lstStyle/>
          <a:p>
            <a:pPr>
              <a:defRPr sz="4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4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09. Paradise, Heaven &amp; Hell</a:t>
            </a:r>
          </a:p>
          <a:p>
            <a:pPr>
              <a:defRPr sz="4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45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What are these places?</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Are they the same or different?</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Do we have evidence in the Bible to help us understand?</a:t>
            </a: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p>
          <a:p>
            <a:pPr>
              <a:defRPr sz="4500">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pPr>
            <a:r>
              <a:t>(45-pt)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c.f. After Death, What Then?  (tract)"/>
          <p:cNvSpPr txBox="1"/>
          <p:nvPr>
            <p:ph type="ctrTitle"/>
          </p:nvPr>
        </p:nvSpPr>
        <p:spPr>
          <a:xfrm>
            <a:off x="2374900" y="1320691"/>
            <a:ext cx="19621500" cy="11074618"/>
          </a:xfrm>
          <a:prstGeom prst="rect">
            <a:avLst/>
          </a:prstGeom>
          <a:gradFill>
            <a:gsLst>
              <a:gs pos="0">
                <a:srgbClr val="817055"/>
              </a:gs>
              <a:gs pos="100000">
                <a:srgbClr val="352A18"/>
              </a:gs>
            </a:gsLst>
            <a:lin ang="5400000"/>
          </a:gradFill>
        </p:spPr>
        <p:txBody>
          <a:bodyPr/>
          <a:lstStyle>
            <a:lvl1pPr>
              <a:defRPr sz="6700" u="sng">
                <a:solidFill>
                  <a:srgbClr val="FFFFFF"/>
                </a:solidFill>
                <a:effectLst>
                  <a:outerShdw sx="100000" sy="100000" kx="0" ky="0" algn="b" rotWithShape="0" blurRad="76200" dist="12700" dir="5400000">
                    <a:srgbClr val="000000">
                      <a:alpha val="50000"/>
                    </a:srgbClr>
                  </a:outerShdw>
                </a:effectLst>
                <a:latin typeface="Times Roman"/>
                <a:ea typeface="Times Roman"/>
                <a:cs typeface="Times Roman"/>
                <a:sym typeface="Times Roman"/>
              </a:defRPr>
            </a:lvl1pPr>
          </a:lstStyle>
          <a:p>
            <a:pPr/>
            <a:r>
              <a:t>c.f. After Death, What Then?  (tract)</a:t>
            </a:r>
          </a:p>
        </p:txBody>
      </p:sp>
      <p:pic>
        <p:nvPicPr>
          <p:cNvPr id="136" name="Image" descr="Image"/>
          <p:cNvPicPr>
            <a:picLocks noChangeAspect="1"/>
          </p:cNvPicPr>
          <p:nvPr/>
        </p:nvPicPr>
        <p:blipFill>
          <a:blip r:embed="rId2">
            <a:extLst/>
          </a:blip>
          <a:stretch>
            <a:fillRect/>
          </a:stretch>
        </p:blipFill>
        <p:spPr>
          <a:xfrm>
            <a:off x="968891" y="2809156"/>
            <a:ext cx="22446218" cy="8097688"/>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5C5E5F"/>
      </a:dk2>
      <a:lt2>
        <a:srgbClr val="CBCBCB"/>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Papyrus"/>
        <a:ea typeface="Papyrus"/>
        <a:cs typeface="Papyrus"/>
      </a:majorFont>
      <a:minorFont>
        <a:latin typeface="Papyrus"/>
        <a:ea typeface="Papyrus"/>
        <a:cs typeface="Papyrus"/>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76200" dist="12700" dir="5400000">
                <a:srgbClr val="000000">
                  <a:alpha val="50000"/>
                </a:srgbClr>
              </a:outerShdw>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3E231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3E231A"/>
            </a:solidFill>
            <a:effectLst/>
            <a:uFillTx/>
            <a:latin typeface="+mn-lt"/>
            <a:ea typeface="+mn-ea"/>
            <a:cs typeface="+mn-c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