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media/image2.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noFill/>
        </a:fill>
      </a:tcStyle>
    </a:wholeTbl>
    <a:band2H>
      <a:tcTxStyle b="def" i="def"/>
      <a:tcStyle>
        <a:tcBdr/>
        <a:fill>
          <a:solidFill>
            <a:srgbClr val="676164">
              <a:alpha val="36000"/>
            </a:srgbClr>
          </a:solidFill>
        </a:fill>
      </a:tcStyle>
    </a:band2H>
    <a:firstCol>
      <a:tcTxStyle b="off" i="off">
        <a:fontRef idx="minor">
          <a:srgbClr val="FFFFFF"/>
        </a:fontRef>
        <a:srgbClr val="FFFFFF"/>
      </a:tcTxStyle>
      <a:tcStyle>
        <a:tcBdr>
          <a:left>
            <a:ln w="0" cap="flat">
              <a:noFill/>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firstCol>
    <a:lastRow>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0" cap="flat">
              <a:noFill/>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lastRow>
    <a:firstRow>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0" cap="flat">
              <a:noFill/>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firstRow>
  </a:tblStyle>
  <a:tblStyle styleId="{C7B018BB-80A7-4F77-B60F-C8B233D01FF8}" styleName="">
    <a:tblBg/>
    <a:wholeTbl>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676163">
              <a:alpha val="36000"/>
            </a:srgbClr>
          </a:solidFill>
        </a:fill>
      </a:tcStyle>
    </a:wholeTbl>
    <a:band2H>
      <a:tcTxStyle b="def" i="def"/>
      <a:tcStyle>
        <a:tcBdr/>
        <a:fill>
          <a:solidFill>
            <a:srgbClr val="676163">
              <a:alpha val="0"/>
            </a:srgbClr>
          </a:solidFill>
        </a:fill>
      </a:tcStyle>
    </a:band2H>
    <a:firstCol>
      <a:tcTxStyle b="off" i="off">
        <a:fontRef idx="minor">
          <a:srgbClr val="FFFFFF"/>
        </a:fontRef>
        <a:srgbClr val="FFFFFF"/>
      </a:tcTxStyle>
      <a:tcStyle>
        <a:tcBdr>
          <a:left>
            <a:ln w="0" cap="flat">
              <a:noFill/>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0000">
              <a:alpha val="25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000000">
                  <a:alpha val="0"/>
                </a:srgbClr>
              </a:solidFill>
              <a:prstDash val="solid"/>
              <a:miter lim="400000"/>
            </a:ln>
          </a:insideH>
          <a:insideV>
            <a:ln w="12700" cap="flat">
              <a:noFill/>
              <a:miter lim="400000"/>
            </a:ln>
          </a:insideV>
        </a:tcBdr>
        <a:fill>
          <a:solidFill>
            <a:srgbClr val="0097EB">
              <a:alpha val="7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0" cap="flat">
              <a:noFill/>
              <a:miter lim="400000"/>
            </a:ln>
          </a:top>
          <a:bottom>
            <a:ln w="12700" cap="flat">
              <a:noFill/>
              <a:miter lim="400000"/>
            </a:ln>
          </a:bottom>
          <a:insideH>
            <a:ln w="25400" cap="flat">
              <a:solidFill>
                <a:srgbClr val="000000">
                  <a:alpha val="0"/>
                </a:srgbClr>
              </a:solidFill>
              <a:prstDash val="solid"/>
              <a:miter lim="400000"/>
            </a:ln>
          </a:insideH>
          <a:insideV>
            <a:ln w="12700" cap="flat">
              <a:noFill/>
              <a:miter lim="400000"/>
            </a:ln>
          </a:insideV>
        </a:tcBdr>
        <a:fill>
          <a:solidFill>
            <a:srgbClr val="0097EB">
              <a:alpha val="75000"/>
            </a:srgbClr>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noFill/>
              <a:miter lim="400000"/>
            </a:ln>
          </a:insideV>
        </a:tcBdr>
        <a:fill>
          <a:noFill/>
        </a:fill>
      </a:tcStyle>
    </a:wholeTbl>
    <a:band2H>
      <a:tcTxStyle b="def" i="def"/>
      <a:tcStyle>
        <a:tcBdr/>
        <a:fill>
          <a:solidFill>
            <a:srgbClr val="94908F">
              <a:alpha val="64999"/>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D71E00">
              <a:alpha val="8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2800">
              <a:alpha val="80000"/>
            </a:srgbClr>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wholeTbl>
    <a:band2H>
      <a:tcTxStyle b="def" i="def"/>
      <a:tcStyle>
        <a:tcBdr/>
        <a:fill>
          <a:solidFill>
            <a:srgbClr val="676163">
              <a:alpha val="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fill>
          <a:no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B400">
              <a:alpha val="90000"/>
            </a:srgbClr>
          </a:solid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B400">
              <a:alpha val="90000"/>
            </a:srgbClr>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FFFFFF">
                  <a:alpha val="70000"/>
                </a:srgbClr>
              </a:solidFill>
              <a:prstDash val="solid"/>
              <a:miter lim="400000"/>
            </a:ln>
          </a:left>
          <a:right>
            <a:ln w="12700" cap="flat">
              <a:solidFill>
                <a:srgbClr val="FFFFFF">
                  <a:alpha val="70000"/>
                </a:srgbClr>
              </a:solidFill>
              <a:prstDash val="solid"/>
              <a:miter lim="400000"/>
            </a:ln>
          </a:right>
          <a:top>
            <a:ln w="12700" cap="flat">
              <a:solidFill>
                <a:srgbClr val="FFFFFF">
                  <a:alpha val="70000"/>
                </a:srgbClr>
              </a:solidFill>
              <a:prstDash val="solid"/>
              <a:miter lim="400000"/>
            </a:ln>
          </a:top>
          <a:bottom>
            <a:ln w="12700" cap="flat">
              <a:solidFill>
                <a:srgbClr val="FFFFFF">
                  <a:alpha val="70000"/>
                </a:srgbClr>
              </a:solidFill>
              <a:prstDash val="solid"/>
              <a:miter lim="400000"/>
            </a:ln>
          </a:bottom>
          <a:insideH>
            <a:ln w="12700" cap="flat">
              <a:solidFill>
                <a:srgbClr val="FFFFFF">
                  <a:alpha val="70000"/>
                </a:srgbClr>
              </a:solidFill>
              <a:prstDash val="solid"/>
              <a:miter lim="400000"/>
            </a:ln>
          </a:insideH>
          <a:insideV>
            <a:ln w="12700" cap="flat">
              <a:solidFill>
                <a:srgbClr val="FFFFFF">
                  <a:alpha val="70000"/>
                </a:srgbClr>
              </a:solidFill>
              <a:prstDash val="solid"/>
              <a:miter lim="400000"/>
            </a:ln>
          </a:insideV>
        </a:tcBdr>
        <a:fill>
          <a:noFill/>
        </a:fill>
      </a:tcStyle>
    </a:wholeTbl>
    <a:band2H>
      <a:tcTxStyle b="def" i="def"/>
      <a:tcStyle>
        <a:tcBdr/>
        <a:fill>
          <a:solidFill>
            <a:srgbClr val="676164">
              <a:alpha val="36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76164">
              <a:alpha val="36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27D7D">
              <a:alpha val="64999"/>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27D7D">
              <a:alpha val="64999"/>
            </a:srgbClr>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b="def" i="def"/>
      <a:tcStyle>
        <a:tcBdr/>
        <a:fill>
          <a:solidFill>
            <a:srgbClr val="676164">
              <a:alpha val="36000"/>
            </a:srgbClr>
          </a:solidFill>
        </a:fill>
      </a:tcStyle>
    </a:band2H>
    <a:firstCol>
      <a:tcTxStyle b="off" i="off">
        <a:fontRef idx="minor">
          <a:srgbClr val="FFFFFF"/>
        </a:fontRef>
        <a:srgbClr val="FFFFFF"/>
      </a:tcTxStyle>
      <a:tcStyle>
        <a:tcBdr>
          <a:left>
            <a:ln w="12700" cap="flat">
              <a:noFill/>
              <a:miter lim="400000"/>
            </a:ln>
          </a:left>
          <a:right>
            <a:ln w="254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25400" cap="flat">
              <a:solidFill>
                <a:srgbClr val="FFFFFF">
                  <a:alpha val="50000"/>
                </a:srgbClr>
              </a:solidFill>
              <a:prstDash val="solid"/>
              <a:miter lim="400000"/>
            </a:ln>
          </a:insideV>
        </a:tcBdr>
        <a:fill>
          <a:no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noFill/>
              <a:miter lim="400000"/>
            </a:ln>
          </a:bottom>
          <a:insideH>
            <a:ln w="25400" cap="flat">
              <a:solidFill>
                <a:srgbClr val="A0A4A8"/>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lastRow>
    <a:firstRow>
      <a:tcTxStyle b="off" i="off">
        <a:fontRef idx="minor">
          <a:srgbClr val="FFFFFF"/>
        </a:fontRef>
        <a:srgbClr val="FFFFFF"/>
      </a:tcTxStyle>
      <a:tcStyle>
        <a:tcBdr>
          <a:left>
            <a:ln w="25400" cap="flat">
              <a:solidFill>
                <a:srgbClr val="FFFFFF">
                  <a:alpha val="50000"/>
                </a:srgbClr>
              </a:solidFill>
              <a:prstDash val="solid"/>
              <a:miter lim="400000"/>
            </a:ln>
          </a:left>
          <a:right>
            <a:ln w="25400" cap="flat">
              <a:solidFill>
                <a:srgbClr val="FFFFFF">
                  <a:alpha val="50000"/>
                </a:srgbClr>
              </a:solidFill>
              <a:prstDash val="solid"/>
              <a:miter lim="400000"/>
            </a:ln>
          </a:right>
          <a:top>
            <a:ln w="12700" cap="flat">
              <a:noFill/>
              <a:miter lim="400000"/>
            </a:ln>
          </a:top>
          <a:bottom>
            <a:ln w="25400" cap="flat">
              <a:solidFill>
                <a:srgbClr val="FFFFFF">
                  <a:alpha val="50000"/>
                </a:srgbClr>
              </a:solidFill>
              <a:prstDash val="solid"/>
              <a:miter lim="400000"/>
            </a:ln>
          </a:bottom>
          <a:insideH>
            <a:ln w="25400" cap="flat">
              <a:solidFill>
                <a:srgbClr val="A0A4A8"/>
              </a:solidFill>
              <a:prstDash val="solid"/>
              <a:miter lim="400000"/>
            </a:ln>
          </a:insideH>
          <a:insideV>
            <a:ln w="25400" cap="flat">
              <a:solidFill>
                <a:srgbClr val="FFFFFF">
                  <a:alpha val="50000"/>
                </a:srgbClr>
              </a:solidFill>
              <a:prstDash val="solid"/>
              <a:miter lim="400000"/>
            </a:ln>
          </a:insideV>
        </a:tcBdr>
        <a:fill>
          <a:solidFill>
            <a:srgbClr val="676164">
              <a:alpha val="36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2" name="Shape 132"/>
          <p:cNvSpPr/>
          <p:nvPr>
            <p:ph type="sldImg"/>
          </p:nvPr>
        </p:nvSpPr>
        <p:spPr>
          <a:xfrm>
            <a:off x="1143000" y="685800"/>
            <a:ext cx="4572000" cy="3429000"/>
          </a:xfrm>
          <a:prstGeom prst="rect">
            <a:avLst/>
          </a:prstGeom>
        </p:spPr>
        <p:txBody>
          <a:bodyPr/>
          <a:lstStyle/>
          <a:p>
            <a:pPr/>
          </a:p>
        </p:txBody>
      </p:sp>
      <p:sp>
        <p:nvSpPr>
          <p:cNvPr id="133" name="Shape 13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850900" y="1270000"/>
            <a:ext cx="11303000" cy="3505200"/>
          </a:xfrm>
          <a:prstGeom prst="rect">
            <a:avLst/>
          </a:prstGeom>
        </p:spPr>
        <p:txBody>
          <a:bodyPr anchor="b"/>
          <a:lstStyle/>
          <a:p>
            <a:pPr/>
            <a:r>
              <a:t>Title Text</a:t>
            </a:r>
          </a:p>
        </p:txBody>
      </p:sp>
      <p:sp>
        <p:nvSpPr>
          <p:cNvPr id="12" name="Body Level One…"/>
          <p:cNvSpPr txBox="1"/>
          <p:nvPr>
            <p:ph type="body" sz="quarter" idx="1"/>
          </p:nvPr>
        </p:nvSpPr>
        <p:spPr>
          <a:xfrm>
            <a:off x="850900" y="4864100"/>
            <a:ext cx="11303000" cy="1574800"/>
          </a:xfrm>
          <a:prstGeom prst="rect">
            <a:avLst/>
          </a:prstGeom>
        </p:spPr>
        <p:txBody>
          <a:bodyPr anchor="t"/>
          <a:lstStyle>
            <a:lvl1pPr marL="0" indent="0">
              <a:spcBef>
                <a:spcPts val="0"/>
              </a:spcBef>
              <a:buSzTx/>
              <a:buNone/>
              <a:defRPr sz="4200">
                <a:solidFill>
                  <a:srgbClr val="73BFFF"/>
                </a:solidFill>
              </a:defRPr>
            </a:lvl1pPr>
            <a:lvl2pPr marL="0" indent="228600">
              <a:spcBef>
                <a:spcPts val="0"/>
              </a:spcBef>
              <a:buSzTx/>
              <a:buNone/>
              <a:defRPr sz="4200">
                <a:solidFill>
                  <a:srgbClr val="73BFFF"/>
                </a:solidFill>
              </a:defRPr>
            </a:lvl2pPr>
            <a:lvl3pPr marL="0" indent="457200">
              <a:spcBef>
                <a:spcPts val="0"/>
              </a:spcBef>
              <a:buSzTx/>
              <a:buNone/>
              <a:defRPr sz="4200">
                <a:solidFill>
                  <a:srgbClr val="73BFFF"/>
                </a:solidFill>
              </a:defRPr>
            </a:lvl3pPr>
            <a:lvl4pPr marL="0" indent="685800">
              <a:spcBef>
                <a:spcPts val="0"/>
              </a:spcBef>
              <a:buSzTx/>
              <a:buNone/>
              <a:defRPr sz="4200">
                <a:solidFill>
                  <a:srgbClr val="73BFFF"/>
                </a:solidFill>
              </a:defRPr>
            </a:lvl4pPr>
            <a:lvl5pPr marL="0" indent="914400">
              <a:spcBef>
                <a:spcPts val="0"/>
              </a:spcBef>
              <a:buSzTx/>
              <a:buNone/>
              <a:defRPr sz="4200">
                <a:solidFill>
                  <a:srgbClr val="73B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2" name="–Johnny Appleseed"/>
          <p:cNvSpPr txBox="1"/>
          <p:nvPr>
            <p:ph type="body" sz="quarter" idx="21"/>
          </p:nvPr>
        </p:nvSpPr>
        <p:spPr>
          <a:xfrm>
            <a:off x="1270000" y="6362700"/>
            <a:ext cx="10464800" cy="461366"/>
          </a:xfrm>
          <a:prstGeom prst="rect">
            <a:avLst/>
          </a:prstGeom>
        </p:spPr>
        <p:txBody>
          <a:bodyPr anchor="t">
            <a:spAutoFit/>
          </a:bodyPr>
          <a:lstStyle>
            <a:lvl1pPr marL="0" indent="0" algn="ctr">
              <a:spcBef>
                <a:spcPts val="0"/>
              </a:spcBef>
              <a:buSzTx/>
              <a:buNone/>
              <a:defRPr i="1" sz="2400">
                <a:solidFill>
                  <a:srgbClr val="73BFFF"/>
                </a:solidFill>
                <a:effectLst>
                  <a:outerShdw sx="100000" sy="100000" kx="0" ky="0" algn="b" rotWithShape="0" blurRad="38100" dist="36285" dir="2700000">
                    <a:srgbClr val="000000">
                      <a:alpha val="48000"/>
                    </a:srgbClr>
                  </a:outerShdw>
                </a:effectLst>
                <a:latin typeface="Helvetica Neue"/>
                <a:ea typeface="Helvetica Neue"/>
                <a:cs typeface="Helvetica Neue"/>
                <a:sym typeface="Helvetica Neue"/>
              </a:defRPr>
            </a:lvl1pPr>
          </a:lstStyle>
          <a:p>
            <a:pPr/>
            <a:r>
              <a:t>–Johnny Appleseed</a:t>
            </a:r>
          </a:p>
        </p:txBody>
      </p:sp>
      <p:sp>
        <p:nvSpPr>
          <p:cNvPr id="93" name="“Type a quote here.”"/>
          <p:cNvSpPr txBox="1"/>
          <p:nvPr>
            <p:ph type="body" sz="quarter" idx="22"/>
          </p:nvPr>
        </p:nvSpPr>
        <p:spPr>
          <a:xfrm>
            <a:off x="1270000" y="4267200"/>
            <a:ext cx="10464800" cy="647700"/>
          </a:xfrm>
          <a:prstGeom prst="rect">
            <a:avLst/>
          </a:prstGeom>
        </p:spPr>
        <p:txBody>
          <a:bodyPr>
            <a:spAutoFit/>
          </a:bodyPr>
          <a:lstStyle>
            <a:lvl1pPr marL="0" indent="0" algn="ctr">
              <a:spcBef>
                <a:spcPts val="0"/>
              </a:spcBef>
              <a:buSzTx/>
              <a:buNone/>
              <a:defRPr>
                <a:effectLst>
                  <a:outerShdw sx="100000" sy="100000" kx="0" ky="0" algn="b" rotWithShape="0" blurRad="38100" dist="54428" dir="2700000">
                    <a:srgbClr val="000000">
                      <a:alpha val="48000"/>
                    </a:srgbClr>
                  </a:outerShdw>
                </a:effectLst>
              </a:defRPr>
            </a:lvl1pPr>
          </a:lstStyle>
          <a:p>
            <a:pPr/>
            <a:r>
              <a:t>“Type a quote here.” </a:t>
            </a:r>
          </a:p>
        </p:txBody>
      </p:sp>
      <p:sp>
        <p:nvSpPr>
          <p:cNvPr id="94"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1" name="Image"/>
          <p:cNvSpPr/>
          <p:nvPr>
            <p:ph type="pic" idx="21"/>
          </p:nvPr>
        </p:nvSpPr>
        <p:spPr>
          <a:xfrm>
            <a:off x="0" y="0"/>
            <a:ext cx="13010823" cy="9753601"/>
          </a:xfrm>
          <a:prstGeom prst="rect">
            <a:avLst/>
          </a:prstGeom>
        </p:spPr>
        <p:txBody>
          <a:bodyPr lIns="91439" tIns="45719" rIns="91439" bIns="45719" anchor="t">
            <a:noAutofit/>
          </a:bodyPr>
          <a:lstStyle/>
          <a:p>
            <a:pPr/>
          </a:p>
        </p:txBody>
      </p:sp>
      <p:sp>
        <p:nvSpPr>
          <p:cNvPr id="102"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09"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16" name="dingbat_hd.png" descr="dingbat_hd.png"/>
          <p:cNvPicPr>
            <a:picLocks noChangeAspect="1"/>
          </p:cNvPicPr>
          <p:nvPr/>
        </p:nvPicPr>
        <p:blipFill>
          <a:blip r:embed="rId3">
            <a:extLst/>
          </a:blip>
          <a:stretch>
            <a:fillRect/>
          </a:stretch>
        </p:blipFill>
        <p:spPr>
          <a:xfrm>
            <a:off x="3634509" y="5157893"/>
            <a:ext cx="5735783" cy="304801"/>
          </a:xfrm>
          <a:prstGeom prst="rect">
            <a:avLst/>
          </a:prstGeom>
          <a:ln w="12700">
            <a:miter lim="400000"/>
          </a:ln>
        </p:spPr>
      </p:pic>
      <p:sp>
        <p:nvSpPr>
          <p:cNvPr id="117" name="Title Text"/>
          <p:cNvSpPr txBox="1"/>
          <p:nvPr>
            <p:ph type="title"/>
          </p:nvPr>
        </p:nvSpPr>
        <p:spPr>
          <a:xfrm>
            <a:off x="1842346" y="2926079"/>
            <a:ext cx="9320108" cy="2113282"/>
          </a:xfrm>
          <a:prstGeom prst="rect">
            <a:avLst/>
          </a:prstGeom>
        </p:spPr>
        <p:txBody>
          <a:bodyPr lIns="27093" tIns="27093" rIns="27093" bIns="27093" anchor="b"/>
          <a:lstStyle>
            <a:lvl1pPr algn="ctr" defTabSz="587022">
              <a:defRPr sz="7400">
                <a:solidFill>
                  <a:srgbClr val="F4D799"/>
                </a:solidFill>
                <a:effectLst>
                  <a:outerShdw sx="100000" sy="100000" kx="0" ky="0" algn="b" rotWithShape="0" blurRad="25400" dist="25400" dir="16200000">
                    <a:srgbClr val="000000">
                      <a:alpha val="34000"/>
                    </a:srgbClr>
                  </a:outerShdw>
                </a:effectLst>
                <a:latin typeface="Hoefler Text"/>
                <a:ea typeface="Hoefler Text"/>
                <a:cs typeface="Hoefler Text"/>
                <a:sym typeface="Hoefler Text"/>
              </a:defRPr>
            </a:lvl1pPr>
          </a:lstStyle>
          <a:p>
            <a:pPr/>
            <a:r>
              <a:t>Title Text</a:t>
            </a:r>
          </a:p>
        </p:txBody>
      </p:sp>
      <p:sp>
        <p:nvSpPr>
          <p:cNvPr id="118" name="Body Level One…"/>
          <p:cNvSpPr txBox="1"/>
          <p:nvPr>
            <p:ph type="body" sz="quarter" idx="1"/>
          </p:nvPr>
        </p:nvSpPr>
        <p:spPr>
          <a:xfrm>
            <a:off x="1842346" y="5648960"/>
            <a:ext cx="9320108" cy="1056641"/>
          </a:xfrm>
          <a:prstGeom prst="rect">
            <a:avLst/>
          </a:prstGeom>
        </p:spPr>
        <p:txBody>
          <a:bodyPr lIns="27093" tIns="27093" rIns="27093" bIns="27093" anchor="t"/>
          <a:lstStyle>
            <a:lvl1pPr marL="0" indent="0" algn="ctr" defTabSz="587022">
              <a:lnSpc>
                <a:spcPct val="120000"/>
              </a:lnSpc>
              <a:spcBef>
                <a:spcPts val="0"/>
              </a:spcBef>
              <a:buSzTx/>
              <a:buNone/>
              <a:defRPr i="1" sz="3200">
                <a:solidFill>
                  <a:srgbClr val="C8AF7B"/>
                </a:solidFill>
                <a:effectLst>
                  <a:outerShdw sx="100000" sy="100000" kx="0" ky="0" algn="b" rotWithShape="0" blurRad="25400" dist="12700" dir="16200000">
                    <a:srgbClr val="000000">
                      <a:alpha val="48000"/>
                    </a:srgbClr>
                  </a:outerShdw>
                </a:effectLst>
                <a:latin typeface="Hoefler Text"/>
                <a:ea typeface="Hoefler Text"/>
                <a:cs typeface="Hoefler Text"/>
                <a:sym typeface="Hoefler Text"/>
              </a:defRPr>
            </a:lvl1pPr>
            <a:lvl2pPr marL="0" indent="0" algn="ctr" defTabSz="587022">
              <a:lnSpc>
                <a:spcPct val="120000"/>
              </a:lnSpc>
              <a:spcBef>
                <a:spcPts val="0"/>
              </a:spcBef>
              <a:buSzTx/>
              <a:buNone/>
              <a:defRPr i="1" sz="3200">
                <a:solidFill>
                  <a:srgbClr val="C8AF7B"/>
                </a:solidFill>
                <a:effectLst>
                  <a:outerShdw sx="100000" sy="100000" kx="0" ky="0" algn="b" rotWithShape="0" blurRad="25400" dist="12700" dir="16200000">
                    <a:srgbClr val="000000">
                      <a:alpha val="48000"/>
                    </a:srgbClr>
                  </a:outerShdw>
                </a:effectLst>
                <a:latin typeface="Hoefler Text"/>
                <a:ea typeface="Hoefler Text"/>
                <a:cs typeface="Hoefler Text"/>
                <a:sym typeface="Hoefler Text"/>
              </a:defRPr>
            </a:lvl2pPr>
            <a:lvl3pPr marL="0" indent="0" algn="ctr" defTabSz="587022">
              <a:lnSpc>
                <a:spcPct val="120000"/>
              </a:lnSpc>
              <a:spcBef>
                <a:spcPts val="0"/>
              </a:spcBef>
              <a:buSzTx/>
              <a:buNone/>
              <a:defRPr i="1" sz="3200">
                <a:solidFill>
                  <a:srgbClr val="C8AF7B"/>
                </a:solidFill>
                <a:effectLst>
                  <a:outerShdw sx="100000" sy="100000" kx="0" ky="0" algn="b" rotWithShape="0" blurRad="25400" dist="12700" dir="16200000">
                    <a:srgbClr val="000000">
                      <a:alpha val="48000"/>
                    </a:srgbClr>
                  </a:outerShdw>
                </a:effectLst>
                <a:latin typeface="Hoefler Text"/>
                <a:ea typeface="Hoefler Text"/>
                <a:cs typeface="Hoefler Text"/>
                <a:sym typeface="Hoefler Text"/>
              </a:defRPr>
            </a:lvl3pPr>
            <a:lvl4pPr marL="0" indent="0" algn="ctr" defTabSz="587022">
              <a:lnSpc>
                <a:spcPct val="120000"/>
              </a:lnSpc>
              <a:spcBef>
                <a:spcPts val="0"/>
              </a:spcBef>
              <a:buSzTx/>
              <a:buNone/>
              <a:defRPr i="1" sz="3200">
                <a:solidFill>
                  <a:srgbClr val="C8AF7B"/>
                </a:solidFill>
                <a:effectLst>
                  <a:outerShdw sx="100000" sy="100000" kx="0" ky="0" algn="b" rotWithShape="0" blurRad="25400" dist="12700" dir="16200000">
                    <a:srgbClr val="000000">
                      <a:alpha val="48000"/>
                    </a:srgbClr>
                  </a:outerShdw>
                </a:effectLst>
                <a:latin typeface="Hoefler Text"/>
                <a:ea typeface="Hoefler Text"/>
                <a:cs typeface="Hoefler Text"/>
                <a:sym typeface="Hoefler Text"/>
              </a:defRPr>
            </a:lvl4pPr>
            <a:lvl5pPr marL="0" indent="0" algn="ctr" defTabSz="587022">
              <a:lnSpc>
                <a:spcPct val="120000"/>
              </a:lnSpc>
              <a:spcBef>
                <a:spcPts val="0"/>
              </a:spcBef>
              <a:buSzTx/>
              <a:buNone/>
              <a:defRPr i="1" sz="3200">
                <a:solidFill>
                  <a:srgbClr val="C8AF7B"/>
                </a:solidFill>
                <a:effectLst>
                  <a:outerShdw sx="100000" sy="100000" kx="0" ky="0" algn="b" rotWithShape="0" blurRad="25400" dist="12700" dir="16200000">
                    <a:srgbClr val="000000">
                      <a:alpha val="48000"/>
                    </a:srgbClr>
                  </a:outerShdw>
                </a:effectLst>
                <a:latin typeface="Hoefler Text"/>
                <a:ea typeface="Hoefler Text"/>
                <a:cs typeface="Hoefler Text"/>
                <a:sym typeface="Hoefler Text"/>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6374129" y="8255000"/>
            <a:ext cx="270088" cy="308188"/>
          </a:xfrm>
          <a:prstGeom prst="rect">
            <a:avLst/>
          </a:prstGeom>
        </p:spPr>
        <p:txBody>
          <a:bodyPr lIns="27093" tIns="27093" rIns="27093" bIns="27093" anchor="ctr"/>
          <a:lstStyle>
            <a:lvl1pPr algn="ctr" defTabSz="587022">
              <a:defRPr i="1" sz="1600">
                <a:solidFill>
                  <a:srgbClr val="F4E1B9"/>
                </a:solidFill>
                <a:effectLst>
                  <a:outerShdw sx="100000" sy="100000" kx="0" ky="0" algn="b" rotWithShape="0" blurRad="25400" dist="12700" dir="16200000">
                    <a:srgbClr val="000000">
                      <a:alpha val="80000"/>
                    </a:srgbClr>
                  </a:outerShdw>
                </a:effectLst>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26" name="Slide Number"/>
          <p:cNvSpPr txBox="1"/>
          <p:nvPr>
            <p:ph type="sldNum" sz="quarter" idx="2"/>
          </p:nvPr>
        </p:nvSpPr>
        <p:spPr>
          <a:xfrm>
            <a:off x="12005833" y="9130186"/>
            <a:ext cx="348727" cy="339202"/>
          </a:xfrm>
          <a:prstGeom prst="rect">
            <a:avLst/>
          </a:prstGeom>
        </p:spPr>
        <p:txBody>
          <a:bodyPr lIns="65023" tIns="65023" rIns="65023" bIns="65023" anchor="ctr"/>
          <a:lstStyle>
            <a:lvl1pPr defTabSz="1300480">
              <a:defRPr b="0" sz="1600">
                <a:solidFill>
                  <a:srgbClr val="888888"/>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774700" y="646263"/>
            <a:ext cx="11417300" cy="8559012"/>
          </a:xfrm>
          <a:prstGeom prst="rect">
            <a:avLst/>
          </a:prstGeom>
          <a:ln w="9525">
            <a:round/>
          </a:ln>
        </p:spPr>
        <p:txBody>
          <a:bodyPr lIns="91439" tIns="45719" rIns="91439" bIns="45719" anchor="t">
            <a:noAutofit/>
          </a:bodyPr>
          <a:lstStyle/>
          <a:p>
            <a:pPr/>
          </a:p>
        </p:txBody>
      </p:sp>
      <p:sp>
        <p:nvSpPr>
          <p:cNvPr id="21" name="Title Text"/>
          <p:cNvSpPr txBox="1"/>
          <p:nvPr>
            <p:ph type="title"/>
          </p:nvPr>
        </p:nvSpPr>
        <p:spPr>
          <a:xfrm>
            <a:off x="787400" y="6807200"/>
            <a:ext cx="11430000" cy="1219200"/>
          </a:xfrm>
          <a:prstGeom prst="rect">
            <a:avLst/>
          </a:prstGeom>
        </p:spPr>
        <p:txBody>
          <a:bodyPr anchor="b"/>
          <a:lstStyle/>
          <a:p>
            <a:pPr/>
            <a:r>
              <a:t>Title Text</a:t>
            </a:r>
          </a:p>
        </p:txBody>
      </p:sp>
      <p:sp>
        <p:nvSpPr>
          <p:cNvPr id="22"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29" name="Title Text"/>
          <p:cNvSpPr txBox="1"/>
          <p:nvPr>
            <p:ph type="title"/>
          </p:nvPr>
        </p:nvSpPr>
        <p:spPr>
          <a:xfrm>
            <a:off x="787400" y="3657600"/>
            <a:ext cx="11430000" cy="2438400"/>
          </a:xfrm>
          <a:prstGeom prst="rect">
            <a:avLst/>
          </a:prstGeom>
        </p:spPr>
        <p:txBody>
          <a:bodyPr/>
          <a:lstStyle/>
          <a:p>
            <a:pPr/>
            <a:r>
              <a:t>Title Text</a:t>
            </a:r>
          </a:p>
        </p:txBody>
      </p:sp>
      <p:sp>
        <p:nvSpPr>
          <p:cNvPr id="3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7" name="Image"/>
          <p:cNvSpPr/>
          <p:nvPr>
            <p:ph type="pic" sz="half" idx="21"/>
          </p:nvPr>
        </p:nvSpPr>
        <p:spPr>
          <a:xfrm>
            <a:off x="7010400" y="1257300"/>
            <a:ext cx="5407529" cy="7213600"/>
          </a:xfrm>
          <a:prstGeom prst="rect">
            <a:avLst/>
          </a:prstGeom>
          <a:ln w="9525">
            <a:round/>
          </a:ln>
        </p:spPr>
        <p:txBody>
          <a:bodyPr lIns="91439" tIns="45719" rIns="91439" bIns="45719" anchor="t">
            <a:noAutofit/>
          </a:bodyPr>
          <a:lstStyle/>
          <a:p>
            <a:pPr/>
          </a:p>
        </p:txBody>
      </p:sp>
      <p:sp>
        <p:nvSpPr>
          <p:cNvPr id="38" name="Title Text"/>
          <p:cNvSpPr txBox="1"/>
          <p:nvPr>
            <p:ph type="title"/>
          </p:nvPr>
        </p:nvSpPr>
        <p:spPr>
          <a:xfrm>
            <a:off x="787400" y="1384300"/>
            <a:ext cx="5638800" cy="3505200"/>
          </a:xfrm>
          <a:prstGeom prst="rect">
            <a:avLst/>
          </a:prstGeom>
        </p:spPr>
        <p:txBody>
          <a:bodyPr anchor="b"/>
          <a:lstStyle/>
          <a:p>
            <a:pPr/>
            <a:r>
              <a:t>Title Text</a:t>
            </a:r>
          </a:p>
        </p:txBody>
      </p:sp>
      <p:sp>
        <p:nvSpPr>
          <p:cNvPr id="39" name="Body Level One…"/>
          <p:cNvSpPr txBox="1"/>
          <p:nvPr>
            <p:ph type="body" sz="quarter" idx="1"/>
          </p:nvPr>
        </p:nvSpPr>
        <p:spPr>
          <a:xfrm>
            <a:off x="787400" y="4876800"/>
            <a:ext cx="5638800" cy="3759200"/>
          </a:xfrm>
          <a:prstGeom prst="rect">
            <a:avLst/>
          </a:prstGeom>
        </p:spPr>
        <p:txBody>
          <a:bodyPr anchor="t"/>
          <a:lstStyle>
            <a:lvl1pPr marL="0" indent="0">
              <a:spcBef>
                <a:spcPts val="0"/>
              </a:spcBef>
              <a:buSzTx/>
              <a:buNone/>
              <a:defRPr sz="4200">
                <a:solidFill>
                  <a:srgbClr val="73BFFF"/>
                </a:solidFill>
              </a:defRPr>
            </a:lvl1pPr>
            <a:lvl2pPr marL="0" indent="228600">
              <a:spcBef>
                <a:spcPts val="0"/>
              </a:spcBef>
              <a:buSzTx/>
              <a:buNone/>
              <a:defRPr sz="4200">
                <a:solidFill>
                  <a:srgbClr val="73BFFF"/>
                </a:solidFill>
              </a:defRPr>
            </a:lvl2pPr>
            <a:lvl3pPr marL="0" indent="457200">
              <a:spcBef>
                <a:spcPts val="0"/>
              </a:spcBef>
              <a:buSzTx/>
              <a:buNone/>
              <a:defRPr sz="4200">
                <a:solidFill>
                  <a:srgbClr val="73BFFF"/>
                </a:solidFill>
              </a:defRPr>
            </a:lvl3pPr>
            <a:lvl4pPr marL="0" indent="685800">
              <a:spcBef>
                <a:spcPts val="0"/>
              </a:spcBef>
              <a:buSzTx/>
              <a:buNone/>
              <a:defRPr sz="4200">
                <a:solidFill>
                  <a:srgbClr val="73BFFF"/>
                </a:solidFill>
              </a:defRPr>
            </a:lvl4pPr>
            <a:lvl5pPr marL="0" indent="914400">
              <a:spcBef>
                <a:spcPts val="0"/>
              </a:spcBef>
              <a:buSzTx/>
              <a:buNone/>
              <a:defRPr sz="4200">
                <a:solidFill>
                  <a:srgbClr val="73B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7" name="Title Text"/>
          <p:cNvSpPr txBox="1"/>
          <p:nvPr>
            <p:ph type="title"/>
          </p:nvPr>
        </p:nvSpPr>
        <p:spPr>
          <a:prstGeom prst="rect">
            <a:avLst/>
          </a:prstGeom>
        </p:spPr>
        <p:txBody>
          <a:bodyPr/>
          <a:lstStyle/>
          <a:p>
            <a:pPr/>
            <a:r>
              <a:t>Title Text</a:t>
            </a:r>
          </a:p>
        </p:txBody>
      </p:sp>
      <p:sp>
        <p:nvSpPr>
          <p:cNvPr id="4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5" name="Title Text"/>
          <p:cNvSpPr txBox="1"/>
          <p:nvPr>
            <p:ph type="title"/>
          </p:nvPr>
        </p:nvSpPr>
        <p:spPr>
          <a:prstGeom prst="rect">
            <a:avLst/>
          </a:prstGeom>
        </p:spPr>
        <p:txBody>
          <a:bodyPr/>
          <a:lstStyle/>
          <a:p>
            <a:pPr/>
            <a:r>
              <a:t>Title Text</a:t>
            </a:r>
          </a:p>
        </p:txBody>
      </p:sp>
      <p:sp>
        <p:nvSpPr>
          <p:cNvPr id="56" name="Body Level One…"/>
          <p:cNvSpPr txBox="1"/>
          <p:nvPr>
            <p:ph type="body" idx="1"/>
          </p:nvPr>
        </p:nvSpPr>
        <p:spPr>
          <a:xfrm>
            <a:off x="787400" y="2768600"/>
            <a:ext cx="114300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57"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4" name="Image"/>
          <p:cNvSpPr/>
          <p:nvPr>
            <p:ph type="pic" sz="half" idx="21"/>
          </p:nvPr>
        </p:nvSpPr>
        <p:spPr>
          <a:xfrm>
            <a:off x="7213600" y="2273300"/>
            <a:ext cx="5016500" cy="6692011"/>
          </a:xfrm>
          <a:prstGeom prst="rect">
            <a:avLst/>
          </a:prstGeom>
          <a:ln w="9525">
            <a:round/>
          </a:ln>
        </p:spPr>
        <p:txBody>
          <a:bodyPr lIns="91439" tIns="45719" rIns="91439" bIns="45719" anchor="t">
            <a:noAutofit/>
          </a:bodyPr>
          <a:lstStyle/>
          <a:p>
            <a:pPr/>
          </a:p>
        </p:txBody>
      </p:sp>
      <p:sp>
        <p:nvSpPr>
          <p:cNvPr id="65" name="Title Text"/>
          <p:cNvSpPr txBox="1"/>
          <p:nvPr>
            <p:ph type="title"/>
          </p:nvPr>
        </p:nvSpPr>
        <p:spPr>
          <a:prstGeom prst="rect">
            <a:avLst/>
          </a:prstGeom>
        </p:spPr>
        <p:txBody>
          <a:bodyPr/>
          <a:lstStyle/>
          <a:p>
            <a:pPr/>
            <a:r>
              <a:t>Title Text</a:t>
            </a:r>
          </a:p>
        </p:txBody>
      </p:sp>
      <p:sp>
        <p:nvSpPr>
          <p:cNvPr id="66" name="Body Level One…"/>
          <p:cNvSpPr txBox="1"/>
          <p:nvPr>
            <p:ph type="body" sz="half" idx="1"/>
          </p:nvPr>
        </p:nvSpPr>
        <p:spPr>
          <a:xfrm>
            <a:off x="787400" y="2768600"/>
            <a:ext cx="54229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67"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4"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75"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2" name="Image"/>
          <p:cNvSpPr/>
          <p:nvPr>
            <p:ph type="pic" sz="quarter" idx="21"/>
          </p:nvPr>
        </p:nvSpPr>
        <p:spPr>
          <a:xfrm>
            <a:off x="6808750" y="5099998"/>
            <a:ext cx="5370687" cy="4028015"/>
          </a:xfrm>
          <a:prstGeom prst="rect">
            <a:avLst/>
          </a:prstGeom>
          <a:ln w="9525">
            <a:round/>
          </a:ln>
        </p:spPr>
        <p:txBody>
          <a:bodyPr lIns="91439" tIns="45719" rIns="91439" bIns="45719" anchor="t">
            <a:noAutofit/>
          </a:bodyPr>
          <a:lstStyle/>
          <a:p>
            <a:pPr/>
          </a:p>
        </p:txBody>
      </p:sp>
      <p:sp>
        <p:nvSpPr>
          <p:cNvPr id="83" name="Image"/>
          <p:cNvSpPr/>
          <p:nvPr>
            <p:ph type="pic" sz="quarter" idx="22"/>
          </p:nvPr>
        </p:nvSpPr>
        <p:spPr>
          <a:xfrm>
            <a:off x="6858000" y="965200"/>
            <a:ext cx="5318754" cy="3987219"/>
          </a:xfrm>
          <a:prstGeom prst="rect">
            <a:avLst/>
          </a:prstGeom>
          <a:ln w="9525">
            <a:round/>
          </a:ln>
        </p:spPr>
        <p:txBody>
          <a:bodyPr lIns="91439" tIns="45719" rIns="91439" bIns="45719" anchor="t">
            <a:noAutofit/>
          </a:bodyPr>
          <a:lstStyle/>
          <a:p>
            <a:pPr/>
          </a:p>
        </p:txBody>
      </p:sp>
      <p:sp>
        <p:nvSpPr>
          <p:cNvPr id="84" name="Image"/>
          <p:cNvSpPr/>
          <p:nvPr>
            <p:ph type="pic" sz="half" idx="23"/>
          </p:nvPr>
        </p:nvSpPr>
        <p:spPr>
          <a:xfrm>
            <a:off x="1155700" y="1244600"/>
            <a:ext cx="5407496" cy="7213600"/>
          </a:xfrm>
          <a:prstGeom prst="rect">
            <a:avLst/>
          </a:prstGeom>
          <a:ln w="9525">
            <a:round/>
          </a:ln>
        </p:spPr>
        <p:txBody>
          <a:bodyPr lIns="91439" tIns="45719" rIns="91439" bIns="45719" anchor="t">
            <a:noAutofit/>
          </a:bodyPr>
          <a:lstStyle/>
          <a:p>
            <a:pPr/>
          </a:p>
        </p:txBody>
      </p:sp>
      <p:sp>
        <p:nvSpPr>
          <p:cNvPr id="85" name="Slide Number"/>
          <p:cNvSpPr txBox="1"/>
          <p:nvPr>
            <p:ph type="sldNum" sz="quarter" idx="2"/>
          </p:nvPr>
        </p:nvSpPr>
        <p:spPr>
          <a:xfrm>
            <a:off x="12534899" y="9309100"/>
            <a:ext cx="312015" cy="312343"/>
          </a:xfrm>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787400" y="1371600"/>
            <a:ext cx="11430000" cy="701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787400" y="254000"/>
            <a:ext cx="114300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txBox="1"/>
          <p:nvPr>
            <p:ph type="sldNum" sz="quarter" idx="2"/>
          </p:nvPr>
        </p:nvSpPr>
        <p:spPr>
          <a:xfrm>
            <a:off x="12536220" y="9309100"/>
            <a:ext cx="312015" cy="312343"/>
          </a:xfrm>
          <a:prstGeom prst="rect">
            <a:avLst/>
          </a:prstGeom>
          <a:ln w="12700">
            <a:miter lim="400000"/>
          </a:ln>
        </p:spPr>
        <p:txBody>
          <a:bodyPr wrap="none" lIns="50800" tIns="50800" rIns="50800" bIns="50800">
            <a:spAutoFit/>
          </a:bodyPr>
          <a:lstStyle>
            <a:lvl1pPr algn="r">
              <a:defRPr b="1" sz="1400">
                <a:solidFill>
                  <a:srgbClr val="FFFFFF">
                    <a:alpha val="70000"/>
                  </a:srgbClr>
                </a:solidFill>
                <a:latin typeface="Helvetica Neue"/>
                <a:ea typeface="Helvetica Neue"/>
                <a:cs typeface="Helvetica Neue"/>
                <a:sym typeface="Helvetica Neue"/>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Lst>
  <p:transition xmlns:p14="http://schemas.microsoft.com/office/powerpoint/2010/main" spd="med" advClick="1"/>
  <p:txStyles>
    <p:titleStyle>
      <a:lvl1pPr marL="0" marR="0" indent="0" algn="l" defTabSz="5842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9pPr>
    </p:titleStyle>
    <p:bodyStyle>
      <a:lvl1pPr marL="4445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1pPr>
      <a:lvl2pPr marL="8890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2pPr>
      <a:lvl3pPr marL="13335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3pPr>
      <a:lvl4pPr marL="17780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4pPr>
      <a:lvl5pPr marL="22225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5pPr>
      <a:lvl6pPr marL="26670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6pPr>
      <a:lvl7pPr marL="31115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7pPr>
      <a:lvl8pPr marL="35560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8pPr>
      <a:lvl9pPr marL="40005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9pPr>
    </p:bodyStyle>
    <p:otherStyle>
      <a:lvl1pPr marL="0" marR="0" indent="0" algn="r" defTabSz="584200" latinLnBrk="0">
        <a:lnSpc>
          <a:spcPct val="100000"/>
        </a:lnSpc>
        <a:spcBef>
          <a:spcPts val="0"/>
        </a:spcBef>
        <a:spcAft>
          <a:spcPts val="0"/>
        </a:spcAft>
        <a:buClrTx/>
        <a:buSzTx/>
        <a:buFontTx/>
        <a:buNone/>
        <a:tabLst/>
        <a:defRPr b="1" baseline="0" cap="none" i="0" spc="0" strike="noStrike" sz="1400" u="none">
          <a:solidFill>
            <a:schemeClr val="tx1"/>
          </a:solidFill>
          <a:uFillTx/>
          <a:latin typeface="+mn-lt"/>
          <a:ea typeface="+mn-ea"/>
          <a:cs typeface="+mn-cs"/>
          <a:sym typeface="Helvetica Neue"/>
        </a:defRPr>
      </a:lvl1pPr>
      <a:lvl2pPr marL="0" marR="0" indent="228600" algn="r" defTabSz="584200" latinLnBrk="0">
        <a:lnSpc>
          <a:spcPct val="100000"/>
        </a:lnSpc>
        <a:spcBef>
          <a:spcPts val="0"/>
        </a:spcBef>
        <a:spcAft>
          <a:spcPts val="0"/>
        </a:spcAft>
        <a:buClrTx/>
        <a:buSzTx/>
        <a:buFontTx/>
        <a:buNone/>
        <a:tabLst/>
        <a:defRPr b="1" baseline="0" cap="none" i="0" spc="0" strike="noStrike" sz="1400" u="none">
          <a:solidFill>
            <a:schemeClr val="tx1"/>
          </a:solidFill>
          <a:uFillTx/>
          <a:latin typeface="+mn-lt"/>
          <a:ea typeface="+mn-ea"/>
          <a:cs typeface="+mn-cs"/>
          <a:sym typeface="Helvetica Neue"/>
        </a:defRPr>
      </a:lvl2pPr>
      <a:lvl3pPr marL="0" marR="0" indent="457200" algn="r" defTabSz="584200" latinLnBrk="0">
        <a:lnSpc>
          <a:spcPct val="100000"/>
        </a:lnSpc>
        <a:spcBef>
          <a:spcPts val="0"/>
        </a:spcBef>
        <a:spcAft>
          <a:spcPts val="0"/>
        </a:spcAft>
        <a:buClrTx/>
        <a:buSzTx/>
        <a:buFontTx/>
        <a:buNone/>
        <a:tabLst/>
        <a:defRPr b="1" baseline="0" cap="none" i="0" spc="0" strike="noStrike" sz="1400" u="none">
          <a:solidFill>
            <a:schemeClr val="tx1"/>
          </a:solidFill>
          <a:uFillTx/>
          <a:latin typeface="+mn-lt"/>
          <a:ea typeface="+mn-ea"/>
          <a:cs typeface="+mn-cs"/>
          <a:sym typeface="Helvetica Neue"/>
        </a:defRPr>
      </a:lvl3pPr>
      <a:lvl4pPr marL="0" marR="0" indent="685800" algn="r" defTabSz="584200" latinLnBrk="0">
        <a:lnSpc>
          <a:spcPct val="100000"/>
        </a:lnSpc>
        <a:spcBef>
          <a:spcPts val="0"/>
        </a:spcBef>
        <a:spcAft>
          <a:spcPts val="0"/>
        </a:spcAft>
        <a:buClrTx/>
        <a:buSzTx/>
        <a:buFontTx/>
        <a:buNone/>
        <a:tabLst/>
        <a:defRPr b="1" baseline="0" cap="none" i="0" spc="0" strike="noStrike" sz="1400" u="none">
          <a:solidFill>
            <a:schemeClr val="tx1"/>
          </a:solidFill>
          <a:uFillTx/>
          <a:latin typeface="+mn-lt"/>
          <a:ea typeface="+mn-ea"/>
          <a:cs typeface="+mn-cs"/>
          <a:sym typeface="Helvetica Neue"/>
        </a:defRPr>
      </a:lvl4pPr>
      <a:lvl5pPr marL="0" marR="0" indent="914400" algn="r" defTabSz="584200" latinLnBrk="0">
        <a:lnSpc>
          <a:spcPct val="100000"/>
        </a:lnSpc>
        <a:spcBef>
          <a:spcPts val="0"/>
        </a:spcBef>
        <a:spcAft>
          <a:spcPts val="0"/>
        </a:spcAft>
        <a:buClrTx/>
        <a:buSzTx/>
        <a:buFontTx/>
        <a:buNone/>
        <a:tabLst/>
        <a:defRPr b="1" baseline="0" cap="none" i="0" spc="0" strike="noStrike" sz="1400" u="none">
          <a:solidFill>
            <a:schemeClr val="tx1"/>
          </a:solidFill>
          <a:uFillTx/>
          <a:latin typeface="+mn-lt"/>
          <a:ea typeface="+mn-ea"/>
          <a:cs typeface="+mn-cs"/>
          <a:sym typeface="Helvetica Neue"/>
        </a:defRPr>
      </a:lvl5pPr>
      <a:lvl6pPr marL="0" marR="0" indent="1143000" algn="r" defTabSz="584200" latinLnBrk="0">
        <a:lnSpc>
          <a:spcPct val="100000"/>
        </a:lnSpc>
        <a:spcBef>
          <a:spcPts val="0"/>
        </a:spcBef>
        <a:spcAft>
          <a:spcPts val="0"/>
        </a:spcAft>
        <a:buClrTx/>
        <a:buSzTx/>
        <a:buFontTx/>
        <a:buNone/>
        <a:tabLst/>
        <a:defRPr b="1" baseline="0" cap="none" i="0" spc="0" strike="noStrike" sz="1400" u="none">
          <a:solidFill>
            <a:schemeClr val="tx1"/>
          </a:solidFill>
          <a:uFillTx/>
          <a:latin typeface="+mn-lt"/>
          <a:ea typeface="+mn-ea"/>
          <a:cs typeface="+mn-cs"/>
          <a:sym typeface="Helvetica Neue"/>
        </a:defRPr>
      </a:lvl6pPr>
      <a:lvl7pPr marL="0" marR="0" indent="1371600" algn="r" defTabSz="584200" latinLnBrk="0">
        <a:lnSpc>
          <a:spcPct val="100000"/>
        </a:lnSpc>
        <a:spcBef>
          <a:spcPts val="0"/>
        </a:spcBef>
        <a:spcAft>
          <a:spcPts val="0"/>
        </a:spcAft>
        <a:buClrTx/>
        <a:buSzTx/>
        <a:buFontTx/>
        <a:buNone/>
        <a:tabLst/>
        <a:defRPr b="1" baseline="0" cap="none" i="0" spc="0" strike="noStrike" sz="1400" u="none">
          <a:solidFill>
            <a:schemeClr val="tx1"/>
          </a:solidFill>
          <a:uFillTx/>
          <a:latin typeface="+mn-lt"/>
          <a:ea typeface="+mn-ea"/>
          <a:cs typeface="+mn-cs"/>
          <a:sym typeface="Helvetica Neue"/>
        </a:defRPr>
      </a:lvl7pPr>
      <a:lvl8pPr marL="0" marR="0" indent="1600200" algn="r" defTabSz="584200" latinLnBrk="0">
        <a:lnSpc>
          <a:spcPct val="100000"/>
        </a:lnSpc>
        <a:spcBef>
          <a:spcPts val="0"/>
        </a:spcBef>
        <a:spcAft>
          <a:spcPts val="0"/>
        </a:spcAft>
        <a:buClrTx/>
        <a:buSzTx/>
        <a:buFontTx/>
        <a:buNone/>
        <a:tabLst/>
        <a:defRPr b="1" baseline="0" cap="none" i="0" spc="0" strike="noStrike" sz="1400" u="none">
          <a:solidFill>
            <a:schemeClr val="tx1"/>
          </a:solidFill>
          <a:uFillTx/>
          <a:latin typeface="+mn-lt"/>
          <a:ea typeface="+mn-ea"/>
          <a:cs typeface="+mn-cs"/>
          <a:sym typeface="Helvetica Neue"/>
        </a:defRPr>
      </a:lvl8pPr>
      <a:lvl9pPr marL="0" marR="0" indent="1828800" algn="r" defTabSz="584200" latinLnBrk="0">
        <a:lnSpc>
          <a:spcPct val="100000"/>
        </a:lnSpc>
        <a:spcBef>
          <a:spcPts val="0"/>
        </a:spcBef>
        <a:spcAft>
          <a:spcPts val="0"/>
        </a:spcAft>
        <a:buClrTx/>
        <a:buSzTx/>
        <a:buFontTx/>
        <a:buNone/>
        <a:tabLst/>
        <a:defRPr b="1" baseline="0" cap="none" i="0" spc="0" strike="noStrike" sz="14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4.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37" name="Image"/>
          <p:cNvGrpSpPr/>
          <p:nvPr/>
        </p:nvGrpSpPr>
        <p:grpSpPr>
          <a:xfrm>
            <a:off x="1466201" y="1722825"/>
            <a:ext cx="10072398" cy="6396850"/>
            <a:chOff x="0" y="0"/>
            <a:chExt cx="10072397" cy="6396848"/>
          </a:xfrm>
        </p:grpSpPr>
        <p:pic>
          <p:nvPicPr>
            <p:cNvPr id="136" name="Image" descr="Image"/>
            <p:cNvPicPr>
              <a:picLocks noChangeAspect="1"/>
            </p:cNvPicPr>
            <p:nvPr/>
          </p:nvPicPr>
          <p:blipFill>
            <a:blip r:embed="rId2">
              <a:extLst/>
            </a:blip>
            <a:stretch>
              <a:fillRect/>
            </a:stretch>
          </p:blipFill>
          <p:spPr>
            <a:xfrm>
              <a:off x="50800" y="38100"/>
              <a:ext cx="9970798" cy="6231749"/>
            </a:xfrm>
            <a:prstGeom prst="rect">
              <a:avLst/>
            </a:prstGeom>
            <a:ln>
              <a:noFill/>
            </a:ln>
            <a:effectLst/>
          </p:spPr>
        </p:pic>
        <p:pic>
          <p:nvPicPr>
            <p:cNvPr id="135" name="Image" descr="Image"/>
            <p:cNvPicPr>
              <a:picLocks noChangeAspect="0"/>
            </p:cNvPicPr>
            <p:nvPr/>
          </p:nvPicPr>
          <p:blipFill>
            <a:blip r:embed="rId3">
              <a:extLst/>
            </a:blip>
            <a:stretch>
              <a:fillRect/>
            </a:stretch>
          </p:blipFill>
          <p:spPr>
            <a:xfrm>
              <a:off x="0" y="0"/>
              <a:ext cx="10072398" cy="6396849"/>
            </a:xfrm>
            <a:prstGeom prst="rect">
              <a:avLst/>
            </a:prstGeom>
            <a:effectLst/>
          </p:spPr>
        </p:pic>
      </p:gr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Why They Fell"/>
          <p:cNvSpPr txBox="1"/>
          <p:nvPr>
            <p:ph type="ctrTitle"/>
          </p:nvPr>
        </p:nvSpPr>
        <p:spPr>
          <a:xfrm>
            <a:off x="414866" y="152400"/>
            <a:ext cx="10869046" cy="1334559"/>
          </a:xfrm>
          <a:prstGeom prst="rect">
            <a:avLst/>
          </a:prstGeom>
        </p:spPr>
        <p:txBody>
          <a:bodyPr/>
          <a:lstStyle>
            <a:lvl1pPr>
              <a:defRPr u="sng"/>
            </a:lvl1pPr>
          </a:lstStyle>
          <a:p>
            <a:pPr/>
            <a:r>
              <a:t>Why They Fell</a:t>
            </a:r>
          </a:p>
        </p:txBody>
      </p:sp>
      <p:sp>
        <p:nvSpPr>
          <p:cNvPr id="161" name="Exodus 13:14, 16…"/>
          <p:cNvSpPr txBox="1"/>
          <p:nvPr>
            <p:ph type="subTitle" idx="1"/>
          </p:nvPr>
        </p:nvSpPr>
        <p:spPr>
          <a:xfrm>
            <a:off x="1067877" y="1640014"/>
            <a:ext cx="10869046" cy="6927126"/>
          </a:xfrm>
          <a:prstGeom prst="rect">
            <a:avLst/>
          </a:prstGeom>
        </p:spPr>
        <p:txBody>
          <a:bodyPr/>
          <a:lstStyle/>
          <a:p>
            <a:pPr marL="255651" indent="-255651" defTabSz="356362">
              <a:buSzPct val="64000"/>
              <a:buBlip>
                <a:blip r:embed="rId2"/>
              </a:buBlip>
              <a:defRPr sz="2745">
                <a:solidFill>
                  <a:srgbClr val="FFFB00"/>
                </a:solidFill>
                <a:effectLst>
                  <a:outerShdw sx="100000" sy="100000" kx="0" ky="0" algn="b" rotWithShape="0" blurRad="30988" dist="23241" dir="5400000">
                    <a:srgbClr val="000000"/>
                  </a:outerShdw>
                </a:effectLst>
                <a:latin typeface="Times Roman"/>
                <a:ea typeface="Times Roman"/>
                <a:cs typeface="Times Roman"/>
                <a:sym typeface="Times Roman"/>
              </a:defRPr>
            </a:pPr>
          </a:p>
          <a:p>
            <a:pPr marL="255651" indent="-255651" defTabSz="356362">
              <a:buSzPct val="64000"/>
              <a:buBlip>
                <a:blip r:embed="rId2"/>
              </a:buBlip>
              <a:defRPr b="1" sz="2745" u="sng">
                <a:solidFill>
                  <a:srgbClr val="FFFB00"/>
                </a:solidFill>
                <a:effectLst>
                  <a:outerShdw sx="100000" sy="100000" kx="0" ky="0" algn="b" rotWithShape="0" blurRad="30988" dist="23241" dir="5400000">
                    <a:srgbClr val="000000"/>
                  </a:outerShdw>
                </a:effectLst>
                <a:latin typeface="Times Roman"/>
                <a:ea typeface="Times Roman"/>
                <a:cs typeface="Times Roman"/>
                <a:sym typeface="Times Roman"/>
              </a:defRPr>
            </a:pPr>
            <a:r>
              <a:t>Exodus 13:14, 16</a:t>
            </a:r>
          </a:p>
          <a:p>
            <a:pPr lvl="2" marL="797941" indent="-255651" defTabSz="356362">
              <a:buSzPct val="64000"/>
              <a:buBlip>
                <a:blip r:embed="rId2"/>
              </a:buBlip>
              <a:defRPr sz="2745">
                <a:solidFill>
                  <a:srgbClr val="FFFB00"/>
                </a:solidFill>
                <a:effectLst>
                  <a:outerShdw sx="100000" sy="100000" kx="0" ky="0" algn="b" rotWithShape="0" blurRad="30988" dist="23241" dir="5400000">
                    <a:srgbClr val="000000"/>
                  </a:outerShdw>
                </a:effectLst>
                <a:latin typeface="Times Roman"/>
                <a:ea typeface="Times Roman"/>
                <a:cs typeface="Times Roman"/>
                <a:sym typeface="Times Roman"/>
              </a:defRPr>
            </a:pPr>
            <a:r>
              <a:t>14 "And it shall be when your son asks you in time to come, saying, 'What is this?' then you shall say to him, 'With a powerful hand the LORD brought us out of Egypt, from the house of slavery.• </a:t>
            </a:r>
          </a:p>
          <a:p>
            <a:pPr lvl="2" marL="797941" indent="-255651" defTabSz="356362">
              <a:buSzPct val="64000"/>
              <a:buBlip>
                <a:blip r:embed="rId2"/>
              </a:buBlip>
              <a:defRPr sz="2745">
                <a:solidFill>
                  <a:srgbClr val="FFFB00"/>
                </a:solidFill>
                <a:effectLst>
                  <a:outerShdw sx="100000" sy="100000" kx="0" ky="0" algn="b" rotWithShape="0" blurRad="30988" dist="23241" dir="5400000">
                    <a:srgbClr val="000000"/>
                  </a:outerShdw>
                </a:effectLst>
                <a:latin typeface="Times Roman"/>
                <a:ea typeface="Times Roman"/>
                <a:cs typeface="Times Roman"/>
                <a:sym typeface="Times Roman"/>
              </a:defRPr>
            </a:pPr>
          </a:p>
          <a:p>
            <a:pPr marL="255651" indent="-255651" defTabSz="356362">
              <a:buSzPct val="64000"/>
              <a:buBlip>
                <a:blip r:embed="rId2"/>
              </a:buBlip>
              <a:defRPr b="1" sz="2745" u="sng">
                <a:solidFill>
                  <a:srgbClr val="FFFB00"/>
                </a:solidFill>
                <a:effectLst>
                  <a:outerShdw sx="100000" sy="100000" kx="0" ky="0" algn="b" rotWithShape="0" blurRad="30988" dist="23241" dir="5400000">
                    <a:srgbClr val="000000"/>
                  </a:outerShdw>
                </a:effectLst>
                <a:latin typeface="Times Roman"/>
                <a:ea typeface="Times Roman"/>
                <a:cs typeface="Times Roman"/>
                <a:sym typeface="Times Roman"/>
              </a:defRPr>
            </a:pPr>
            <a:r>
              <a:t>Deuteronomy 6:23</a:t>
            </a:r>
          </a:p>
          <a:p>
            <a:pPr lvl="2" marL="797941" indent="-255651" defTabSz="356362">
              <a:buSzPct val="64000"/>
              <a:buBlip>
                <a:blip r:embed="rId2"/>
              </a:buBlip>
              <a:defRPr sz="2745">
                <a:solidFill>
                  <a:srgbClr val="FFFB00"/>
                </a:solidFill>
                <a:effectLst>
                  <a:outerShdw sx="100000" sy="100000" kx="0" ky="0" algn="b" rotWithShape="0" blurRad="30988" dist="23241" dir="5400000">
                    <a:srgbClr val="000000"/>
                  </a:outerShdw>
                </a:effectLst>
                <a:latin typeface="Times Roman"/>
                <a:ea typeface="Times Roman"/>
                <a:cs typeface="Times Roman"/>
                <a:sym typeface="Times Roman"/>
              </a:defRPr>
            </a:pPr>
            <a:r>
              <a:t>23 He brought us out from there in order to bring us in, to give us the land which He had sworn to our fathers.'</a:t>
            </a:r>
          </a:p>
          <a:p>
            <a:pPr lvl="2" marL="797941" indent="-255651" defTabSz="356362">
              <a:buSzPct val="64000"/>
              <a:buBlip>
                <a:blip r:embed="rId2"/>
              </a:buBlip>
              <a:defRPr sz="2745">
                <a:solidFill>
                  <a:srgbClr val="FFFB00"/>
                </a:solidFill>
                <a:effectLst>
                  <a:outerShdw sx="100000" sy="100000" kx="0" ky="0" algn="b" rotWithShape="0" blurRad="30988" dist="23241" dir="5400000">
                    <a:srgbClr val="000000"/>
                  </a:outerShdw>
                </a:effectLst>
                <a:latin typeface="Times Roman"/>
                <a:ea typeface="Times Roman"/>
                <a:cs typeface="Times Roman"/>
                <a:sym typeface="Times Roman"/>
              </a:defRPr>
            </a:pPr>
          </a:p>
          <a:p>
            <a:pPr marL="255651" indent="-255651" defTabSz="356362">
              <a:buSzPct val="64000"/>
              <a:buBlip>
                <a:blip r:embed="rId2"/>
              </a:buBlip>
              <a:defRPr b="1" sz="2745" u="sng">
                <a:solidFill>
                  <a:srgbClr val="FFFB00"/>
                </a:solidFill>
                <a:effectLst>
                  <a:outerShdw sx="100000" sy="100000" kx="0" ky="0" algn="b" rotWithShape="0" blurRad="30988" dist="23241" dir="5400000">
                    <a:srgbClr val="000000"/>
                  </a:outerShdw>
                </a:effectLst>
                <a:latin typeface="Times Roman"/>
                <a:ea typeface="Times Roman"/>
                <a:cs typeface="Times Roman"/>
                <a:sym typeface="Times Roman"/>
              </a:defRPr>
            </a:pPr>
            <a:r>
              <a:t>Deuteronomy 26:8</a:t>
            </a:r>
          </a:p>
          <a:p>
            <a:pPr lvl="2" marL="797941" indent="-255651" defTabSz="356362">
              <a:buSzPct val="64000"/>
              <a:buBlip>
                <a:blip r:embed="rId2"/>
              </a:buBlip>
              <a:defRPr sz="2745">
                <a:solidFill>
                  <a:srgbClr val="FFFB00"/>
                </a:solidFill>
                <a:effectLst>
                  <a:outerShdw sx="100000" sy="100000" kx="0" ky="0" algn="b" rotWithShape="0" blurRad="30988" dist="23241" dir="5400000">
                    <a:srgbClr val="000000"/>
                  </a:outerShdw>
                </a:effectLst>
                <a:latin typeface="Times Roman"/>
                <a:ea typeface="Times Roman"/>
                <a:cs typeface="Times Roman"/>
                <a:sym typeface="Times Roman"/>
              </a:defRPr>
            </a:pPr>
            <a:r>
              <a:t>8 and the LORD brought us out of Egypt with a mighty hand and an outstretched arm and with great terror and with signs and wonders;</a:t>
            </a:r>
          </a:p>
        </p:txBody>
      </p:sp>
    </p:spTree>
  </p:cSld>
  <p:clrMapOvr>
    <a:masterClrMapping/>
  </p:clrMapOvr>
  <mc:AlternateContent xmlns:mc="http://schemas.openxmlformats.org/markup-compatibility/2006">
    <mc:Choice xmlns:p14="http://schemas.microsoft.com/office/powerpoint/2010/main" Requires="p14">
      <p:transition spd="med" advClick="1" p14:dur="1000">
        <p:blinds dir="vert"/>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Why They Fell"/>
          <p:cNvSpPr txBox="1"/>
          <p:nvPr>
            <p:ph type="ctrTitle"/>
          </p:nvPr>
        </p:nvSpPr>
        <p:spPr>
          <a:xfrm>
            <a:off x="414866" y="152400"/>
            <a:ext cx="10869046" cy="1334559"/>
          </a:xfrm>
          <a:prstGeom prst="rect">
            <a:avLst/>
          </a:prstGeom>
        </p:spPr>
        <p:txBody>
          <a:bodyPr/>
          <a:lstStyle>
            <a:lvl1pPr>
              <a:defRPr u="sng"/>
            </a:lvl1pPr>
          </a:lstStyle>
          <a:p>
            <a:pPr/>
            <a:r>
              <a:t>Why They Fell</a:t>
            </a:r>
          </a:p>
        </p:txBody>
      </p:sp>
      <p:sp>
        <p:nvSpPr>
          <p:cNvPr id="164" name="Exodus 14:11, 12…"/>
          <p:cNvSpPr txBox="1"/>
          <p:nvPr>
            <p:ph type="subTitle" idx="1"/>
          </p:nvPr>
        </p:nvSpPr>
        <p:spPr>
          <a:xfrm>
            <a:off x="1067877" y="1640014"/>
            <a:ext cx="10869046" cy="6927126"/>
          </a:xfrm>
          <a:prstGeom prst="rect">
            <a:avLst/>
          </a:prstGeom>
        </p:spPr>
        <p:txBody>
          <a:bodyPr/>
          <a:lstStyle/>
          <a:p>
            <a:pPr marL="331089" indent="-331089" defTabSz="461518">
              <a:buSzPct val="64000"/>
              <a:buBlip>
                <a:blip r:embed="rId2"/>
              </a:buBlip>
              <a:defRPr sz="3555">
                <a:solidFill>
                  <a:srgbClr val="FFFB00"/>
                </a:solidFill>
                <a:effectLst>
                  <a:outerShdw sx="100000" sy="100000" kx="0" ky="0" algn="b" rotWithShape="0" blurRad="40132" dist="30099" dir="5400000">
                    <a:srgbClr val="000000"/>
                  </a:outerShdw>
                </a:effectLst>
                <a:latin typeface="Times Roman"/>
                <a:ea typeface="Times Roman"/>
                <a:cs typeface="Times Roman"/>
                <a:sym typeface="Times Roman"/>
              </a:defRPr>
            </a:pPr>
          </a:p>
          <a:p>
            <a:pPr marL="331089" indent="-331089" defTabSz="461518">
              <a:buSzPct val="64000"/>
              <a:buBlip>
                <a:blip r:embed="rId2"/>
              </a:buBlip>
              <a:defRPr b="1" sz="3555" u="sng">
                <a:solidFill>
                  <a:srgbClr val="FFFB00"/>
                </a:solidFill>
                <a:effectLst>
                  <a:outerShdw sx="100000" sy="100000" kx="0" ky="0" algn="b" rotWithShape="0" blurRad="40132" dist="30099" dir="5400000">
                    <a:srgbClr val="000000"/>
                  </a:outerShdw>
                </a:effectLst>
                <a:latin typeface="Times Roman"/>
                <a:ea typeface="Times Roman"/>
                <a:cs typeface="Times Roman"/>
                <a:sym typeface="Times Roman"/>
              </a:defRPr>
            </a:pPr>
            <a:r>
              <a:t>Exodus 14:11, 12</a:t>
            </a:r>
          </a:p>
          <a:p>
            <a:pPr lvl="2" marL="1033399" indent="-331089" defTabSz="461518">
              <a:buSzPct val="64000"/>
              <a:buBlip>
                <a:blip r:embed="rId2"/>
              </a:buBlip>
              <a:defRPr sz="3555">
                <a:solidFill>
                  <a:srgbClr val="FFFB00"/>
                </a:solidFill>
                <a:effectLst>
                  <a:outerShdw sx="100000" sy="100000" kx="0" ky="0" algn="b" rotWithShape="0" blurRad="40132" dist="30099" dir="5400000">
                    <a:srgbClr val="000000"/>
                  </a:outerShdw>
                </a:effectLst>
                <a:latin typeface="Times Roman"/>
                <a:ea typeface="Times Roman"/>
                <a:cs typeface="Times Roman"/>
                <a:sym typeface="Times Roman"/>
              </a:defRPr>
            </a:pPr>
          </a:p>
          <a:p>
            <a:pPr lvl="2" marL="1033399" indent="-331089" defTabSz="461518">
              <a:buSzPct val="64000"/>
              <a:buBlip>
                <a:blip r:embed="rId2"/>
              </a:buBlip>
              <a:defRPr sz="3555">
                <a:solidFill>
                  <a:srgbClr val="FFFB00"/>
                </a:solidFill>
                <a:effectLst>
                  <a:outerShdw sx="100000" sy="100000" kx="0" ky="0" algn="b" rotWithShape="0" blurRad="40132" dist="30099" dir="5400000">
                    <a:srgbClr val="000000"/>
                  </a:outerShdw>
                </a:effectLst>
                <a:latin typeface="Times Roman"/>
                <a:ea typeface="Times Roman"/>
                <a:cs typeface="Times Roman"/>
                <a:sym typeface="Times Roman"/>
              </a:defRPr>
            </a:pPr>
            <a:r>
              <a:t>11 Then they said to Moses, "Is it because there were no graves in Egypt that you have taken us away to die in the wilderness? Why have you dealt with us in this way, bringing us out of Egypt?</a:t>
            </a:r>
          </a:p>
          <a:p>
            <a:pPr lvl="2" marL="1033399" indent="-331089" defTabSz="461518">
              <a:buSzPct val="64000"/>
              <a:buBlip>
                <a:blip r:embed="rId2"/>
              </a:buBlip>
              <a:defRPr sz="3555">
                <a:solidFill>
                  <a:srgbClr val="FFFB00"/>
                </a:solidFill>
                <a:effectLst>
                  <a:outerShdw sx="100000" sy="100000" kx="0" ky="0" algn="b" rotWithShape="0" blurRad="40132" dist="30099" dir="5400000">
                    <a:srgbClr val="000000"/>
                  </a:outerShdw>
                </a:effectLst>
                <a:latin typeface="Times Roman"/>
                <a:ea typeface="Times Roman"/>
                <a:cs typeface="Times Roman"/>
                <a:sym typeface="Times Roman"/>
              </a:defRPr>
            </a:pPr>
            <a:r>
              <a:t>12 "Is this not the word that we spoke to you in Egypt, saying, 'Leave us alone that we may serve the Egyptians'? For it would have been better for us to serve the Egyptians than to die in the wilderness.”</a:t>
            </a:r>
          </a:p>
        </p:txBody>
      </p:sp>
    </p:spTree>
  </p:cSld>
  <p:clrMapOvr>
    <a:masterClrMapping/>
  </p:clrMapOvr>
  <mc:AlternateContent xmlns:mc="http://schemas.openxmlformats.org/markup-compatibility/2006">
    <mc:Choice xmlns:p14="http://schemas.microsoft.com/office/powerpoint/2010/main" Requires="p14">
      <p:transition spd="med" advClick="1" p14:dur="1000">
        <p:blinds dir="vert"/>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Why They Fell"/>
          <p:cNvSpPr txBox="1"/>
          <p:nvPr>
            <p:ph type="ctrTitle"/>
          </p:nvPr>
        </p:nvSpPr>
        <p:spPr>
          <a:xfrm>
            <a:off x="414866" y="152400"/>
            <a:ext cx="10869046" cy="1334559"/>
          </a:xfrm>
          <a:prstGeom prst="rect">
            <a:avLst/>
          </a:prstGeom>
        </p:spPr>
        <p:txBody>
          <a:bodyPr/>
          <a:lstStyle>
            <a:lvl1pPr>
              <a:defRPr u="sng"/>
            </a:lvl1pPr>
          </a:lstStyle>
          <a:p>
            <a:pPr/>
            <a:r>
              <a:t>Why They Fell</a:t>
            </a:r>
          </a:p>
        </p:txBody>
      </p:sp>
      <p:sp>
        <p:nvSpPr>
          <p:cNvPr id="167" name="Exodus 16:3…"/>
          <p:cNvSpPr txBox="1"/>
          <p:nvPr>
            <p:ph type="subTitle" idx="1"/>
          </p:nvPr>
        </p:nvSpPr>
        <p:spPr>
          <a:xfrm>
            <a:off x="1067877" y="1640014"/>
            <a:ext cx="10869046" cy="6927126"/>
          </a:xfrm>
          <a:prstGeom prst="rect">
            <a:avLst/>
          </a:prstGeom>
        </p:spPr>
        <p:txBody>
          <a:bodyPr/>
          <a:lstStyle/>
          <a:p>
            <a:pPr marL="301752" indent="-301752" defTabSz="420624">
              <a:buSzPct val="64000"/>
              <a:buBlip>
                <a:blip r:embed="rId2"/>
              </a:buBlip>
              <a:defRPr sz="3240">
                <a:solidFill>
                  <a:srgbClr val="FFFB00"/>
                </a:solidFill>
                <a:effectLst>
                  <a:outerShdw sx="100000" sy="100000" kx="0" ky="0" algn="b" rotWithShape="0" blurRad="36576" dist="27432" dir="5400000">
                    <a:srgbClr val="000000"/>
                  </a:outerShdw>
                </a:effectLst>
                <a:latin typeface="Times Roman"/>
                <a:ea typeface="Times Roman"/>
                <a:cs typeface="Times Roman"/>
                <a:sym typeface="Times Roman"/>
              </a:defRPr>
            </a:pPr>
          </a:p>
          <a:p>
            <a:pPr marL="301752" indent="-301752" defTabSz="420624">
              <a:buSzPct val="64000"/>
              <a:buBlip>
                <a:blip r:embed="rId2"/>
              </a:buBlip>
              <a:defRPr b="1" sz="3240" u="sng">
                <a:solidFill>
                  <a:srgbClr val="FFFB00"/>
                </a:solidFill>
                <a:effectLst>
                  <a:outerShdw sx="100000" sy="100000" kx="0" ky="0" algn="b" rotWithShape="0" blurRad="36576" dist="27432" dir="5400000">
                    <a:srgbClr val="000000"/>
                  </a:outerShdw>
                </a:effectLst>
                <a:latin typeface="Times Roman"/>
                <a:ea typeface="Times Roman"/>
                <a:cs typeface="Times Roman"/>
                <a:sym typeface="Times Roman"/>
              </a:defRPr>
            </a:pPr>
            <a:r>
              <a:t>Exodus 16:3</a:t>
            </a:r>
          </a:p>
          <a:p>
            <a:pPr lvl="2" marL="941832" indent="-301752" defTabSz="420624">
              <a:buSzPct val="64000"/>
              <a:buBlip>
                <a:blip r:embed="rId2"/>
              </a:buBlip>
              <a:defRPr sz="3240">
                <a:solidFill>
                  <a:srgbClr val="FFFB00"/>
                </a:solidFill>
                <a:effectLst>
                  <a:outerShdw sx="100000" sy="100000" kx="0" ky="0" algn="b" rotWithShape="0" blurRad="36576" dist="27432" dir="5400000">
                    <a:srgbClr val="000000"/>
                  </a:outerShdw>
                </a:effectLst>
                <a:latin typeface="Times Roman"/>
                <a:ea typeface="Times Roman"/>
                <a:cs typeface="Times Roman"/>
                <a:sym typeface="Times Roman"/>
              </a:defRPr>
            </a:pPr>
            <a:r>
              <a:t>3 The sons of Israel said to them, "Would that we had died by the LORD'S hand in the land of Egypt, when we sat by the pots of meat, when we ate bread to the full; for you have brought us out into this wilderness to kill this whole assembly with hunger."</a:t>
            </a:r>
          </a:p>
          <a:p>
            <a:pPr lvl="2" marL="941832" indent="-301752" defTabSz="420624">
              <a:buSzPct val="64000"/>
              <a:buBlip>
                <a:blip r:embed="rId2"/>
              </a:buBlip>
              <a:defRPr sz="3240">
                <a:solidFill>
                  <a:srgbClr val="FFFB00"/>
                </a:solidFill>
                <a:effectLst>
                  <a:outerShdw sx="100000" sy="100000" kx="0" ky="0" algn="b" rotWithShape="0" blurRad="36576" dist="27432" dir="5400000">
                    <a:srgbClr val="000000"/>
                  </a:outerShdw>
                </a:effectLst>
                <a:latin typeface="Times Roman"/>
                <a:ea typeface="Times Roman"/>
                <a:cs typeface="Times Roman"/>
                <a:sym typeface="Times Roman"/>
              </a:defRPr>
            </a:pPr>
          </a:p>
          <a:p>
            <a:pPr marL="301752" indent="-301752" defTabSz="420624">
              <a:buSzPct val="64000"/>
              <a:buBlip>
                <a:blip r:embed="rId2"/>
              </a:buBlip>
              <a:defRPr b="1" sz="3240" u="sng">
                <a:solidFill>
                  <a:srgbClr val="FFFB00"/>
                </a:solidFill>
                <a:effectLst>
                  <a:outerShdw sx="100000" sy="100000" kx="0" ky="0" algn="b" rotWithShape="0" blurRad="36576" dist="27432" dir="5400000">
                    <a:srgbClr val="000000"/>
                  </a:outerShdw>
                </a:effectLst>
                <a:latin typeface="Times Roman"/>
                <a:ea typeface="Times Roman"/>
                <a:cs typeface="Times Roman"/>
                <a:sym typeface="Times Roman"/>
              </a:defRPr>
            </a:pPr>
            <a:r>
              <a:t>Deuteronomy 1:27</a:t>
            </a:r>
          </a:p>
          <a:p>
            <a:pPr lvl="2" marL="941832" indent="-301752" defTabSz="420624">
              <a:buSzPct val="64000"/>
              <a:buBlip>
                <a:blip r:embed="rId2"/>
              </a:buBlip>
              <a:defRPr sz="3240">
                <a:solidFill>
                  <a:srgbClr val="FFFB00"/>
                </a:solidFill>
                <a:effectLst>
                  <a:outerShdw sx="100000" sy="100000" kx="0" ky="0" algn="b" rotWithShape="0" blurRad="36576" dist="27432" dir="5400000">
                    <a:srgbClr val="000000"/>
                  </a:outerShdw>
                </a:effectLst>
                <a:latin typeface="Times Roman"/>
                <a:ea typeface="Times Roman"/>
                <a:cs typeface="Times Roman"/>
                <a:sym typeface="Times Roman"/>
              </a:defRPr>
            </a:pPr>
            <a:r>
              <a:t>27 and you grumbled in your tents and said, 'Because the LORD hates us, He has brought us out of the land of Egypt to deliver us into the hand of the Amorites to destroy us.</a:t>
            </a:r>
          </a:p>
        </p:txBody>
      </p:sp>
    </p:spTree>
  </p:cSld>
  <p:clrMapOvr>
    <a:masterClrMapping/>
  </p:clrMapOvr>
  <mc:AlternateContent xmlns:mc="http://schemas.openxmlformats.org/markup-compatibility/2006">
    <mc:Choice xmlns:p14="http://schemas.microsoft.com/office/powerpoint/2010/main" Requires="p14">
      <p:transition spd="med" advClick="1" p14:dur="1000">
        <p:blinds dir="vert"/>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A Remnant Is Kept!"/>
          <p:cNvSpPr txBox="1"/>
          <p:nvPr>
            <p:ph type="ctrTitle"/>
          </p:nvPr>
        </p:nvSpPr>
        <p:spPr>
          <a:xfrm>
            <a:off x="414866" y="152400"/>
            <a:ext cx="10869046" cy="1334559"/>
          </a:xfrm>
          <a:prstGeom prst="rect">
            <a:avLst/>
          </a:prstGeom>
        </p:spPr>
        <p:txBody>
          <a:bodyPr/>
          <a:lstStyle>
            <a:lvl1pPr>
              <a:defRPr u="sng"/>
            </a:lvl1pPr>
          </a:lstStyle>
          <a:p>
            <a:pPr/>
            <a:r>
              <a:t>A Remnant Is Kept!</a:t>
            </a:r>
          </a:p>
        </p:txBody>
      </p:sp>
      <p:sp>
        <p:nvSpPr>
          <p:cNvPr id="170" name="Romans 11:1-15…"/>
          <p:cNvSpPr txBox="1"/>
          <p:nvPr>
            <p:ph type="subTitle" idx="1"/>
          </p:nvPr>
        </p:nvSpPr>
        <p:spPr>
          <a:xfrm>
            <a:off x="1067877" y="1640014"/>
            <a:ext cx="10869046" cy="6927126"/>
          </a:xfrm>
          <a:prstGeom prst="rect">
            <a:avLst/>
          </a:prstGeom>
        </p:spPr>
        <p:txBody>
          <a:bodyPr/>
          <a:lstStyle/>
          <a:p>
            <a:pPr marL="377189" indent="-377189" defTabSz="525779">
              <a:buSzPct val="64000"/>
              <a:buBlip>
                <a:blip r:embed="rId2"/>
              </a:buBlip>
              <a:defRPr sz="4050">
                <a:solidFill>
                  <a:srgbClr val="FFFB00"/>
                </a:solidFill>
                <a:effectLst>
                  <a:outerShdw sx="100000" sy="100000" kx="0" ky="0" algn="b" rotWithShape="0" blurRad="45720" dist="34289" dir="5400000">
                    <a:srgbClr val="000000"/>
                  </a:outerShdw>
                </a:effectLst>
                <a:latin typeface="Times Roman"/>
                <a:ea typeface="Times Roman"/>
                <a:cs typeface="Times Roman"/>
                <a:sym typeface="Times Roman"/>
              </a:defRPr>
            </a:pPr>
          </a:p>
          <a:p>
            <a:pPr marL="377189" indent="-377189" defTabSz="525779">
              <a:buSzPct val="64000"/>
              <a:buBlip>
                <a:blip r:embed="rId2"/>
              </a:buBlip>
              <a:defRPr b="1" sz="4050" u="sng">
                <a:solidFill>
                  <a:srgbClr val="FFFB00"/>
                </a:solidFill>
                <a:effectLst>
                  <a:outerShdw sx="100000" sy="100000" kx="0" ky="0" algn="b" rotWithShape="0" blurRad="45720" dist="34289" dir="5400000">
                    <a:srgbClr val="000000"/>
                  </a:outerShdw>
                </a:effectLst>
                <a:latin typeface="Times Roman"/>
                <a:ea typeface="Times Roman"/>
                <a:cs typeface="Times Roman"/>
                <a:sym typeface="Times Roman"/>
              </a:defRPr>
            </a:pPr>
            <a:r>
              <a:t>Romans 11:1-15</a:t>
            </a:r>
          </a:p>
          <a:p>
            <a:pPr lvl="2" marL="1177289" indent="-377189" defTabSz="525779">
              <a:buSzPct val="64000"/>
              <a:buBlip>
                <a:blip r:embed="rId2"/>
              </a:buBlip>
              <a:defRPr sz="4050">
                <a:solidFill>
                  <a:srgbClr val="FFFB00"/>
                </a:solidFill>
                <a:effectLst>
                  <a:outerShdw sx="100000" sy="100000" kx="0" ky="0" algn="b" rotWithShape="0" blurRad="45720" dist="34289" dir="5400000">
                    <a:srgbClr val="000000"/>
                  </a:outerShdw>
                </a:effectLst>
                <a:latin typeface="Times Roman"/>
                <a:ea typeface="Times Roman"/>
                <a:cs typeface="Times Roman"/>
                <a:sym typeface="Times Roman"/>
              </a:defRPr>
            </a:pPr>
            <a:r>
              <a:t>1 I say then, God has not rejected His people, has He? May it never be! For I too am an Israelite, a descendant of Abraham, of the tribe of Benjamin.</a:t>
            </a:r>
          </a:p>
          <a:p>
            <a:pPr lvl="2" marL="1177289" indent="-377189" defTabSz="525779">
              <a:buSzPct val="64000"/>
              <a:buBlip>
                <a:blip r:embed="rId2"/>
              </a:buBlip>
              <a:defRPr sz="4050">
                <a:solidFill>
                  <a:srgbClr val="FFFB00"/>
                </a:solidFill>
                <a:effectLst>
                  <a:outerShdw sx="100000" sy="100000" kx="0" ky="0" algn="b" rotWithShape="0" blurRad="45720" dist="34289" dir="5400000">
                    <a:srgbClr val="000000"/>
                  </a:outerShdw>
                </a:effectLst>
                <a:latin typeface="Times Roman"/>
                <a:ea typeface="Times Roman"/>
                <a:cs typeface="Times Roman"/>
                <a:sym typeface="Times Roman"/>
              </a:defRPr>
            </a:pPr>
            <a:r>
              <a:t>2 God has not rejected His people whom He foreknew Or do you not know what the Scripture says in the passage about Elijah, how he pleads with God against Israel?</a:t>
            </a:r>
          </a:p>
        </p:txBody>
      </p:sp>
    </p:spTree>
  </p:cSld>
  <p:clrMapOvr>
    <a:masterClrMapping/>
  </p:clrMapOvr>
  <mc:AlternateContent xmlns:mc="http://schemas.openxmlformats.org/markup-compatibility/2006">
    <mc:Choice xmlns:p14="http://schemas.microsoft.com/office/powerpoint/2010/main" Requires="p14">
      <p:transition spd="med" advClick="1" p14:dur="1000">
        <p:blinds dir="vert"/>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A Remnant Is Kept!"/>
          <p:cNvSpPr txBox="1"/>
          <p:nvPr>
            <p:ph type="ctrTitle"/>
          </p:nvPr>
        </p:nvSpPr>
        <p:spPr>
          <a:xfrm>
            <a:off x="414866" y="152400"/>
            <a:ext cx="10869046" cy="1334559"/>
          </a:xfrm>
          <a:prstGeom prst="rect">
            <a:avLst/>
          </a:prstGeom>
        </p:spPr>
        <p:txBody>
          <a:bodyPr/>
          <a:lstStyle>
            <a:lvl1pPr>
              <a:defRPr u="sng"/>
            </a:lvl1pPr>
          </a:lstStyle>
          <a:p>
            <a:pPr/>
            <a:r>
              <a:t>A Remnant Is Kept!</a:t>
            </a:r>
          </a:p>
        </p:txBody>
      </p:sp>
      <p:sp>
        <p:nvSpPr>
          <p:cNvPr id="173" name="Romans 11:1-15…"/>
          <p:cNvSpPr txBox="1"/>
          <p:nvPr>
            <p:ph type="subTitle" idx="1"/>
          </p:nvPr>
        </p:nvSpPr>
        <p:spPr>
          <a:xfrm>
            <a:off x="1067877" y="1640014"/>
            <a:ext cx="10869046" cy="6927126"/>
          </a:xfrm>
          <a:prstGeom prst="rect">
            <a:avLst/>
          </a:prstGeom>
        </p:spPr>
        <p:txBody>
          <a:bodyPr/>
          <a:lstStyle/>
          <a:p>
            <a:pPr marL="352043" indent="-352043" defTabSz="490727">
              <a:buSzPct val="64000"/>
              <a:buBlip>
                <a:blip r:embed="rId2"/>
              </a:buBlip>
              <a:defRPr sz="3780">
                <a:solidFill>
                  <a:srgbClr val="FFFB00"/>
                </a:solidFill>
                <a:effectLst>
                  <a:outerShdw sx="100000" sy="100000" kx="0" ky="0" algn="b" rotWithShape="0" blurRad="42672" dist="32004" dir="5400000">
                    <a:srgbClr val="000000"/>
                  </a:outerShdw>
                </a:effectLst>
                <a:latin typeface="Times Roman"/>
                <a:ea typeface="Times Roman"/>
                <a:cs typeface="Times Roman"/>
                <a:sym typeface="Times Roman"/>
              </a:defRPr>
            </a:pPr>
          </a:p>
          <a:p>
            <a:pPr marL="352043" indent="-352043" defTabSz="490727">
              <a:buSzPct val="64000"/>
              <a:buBlip>
                <a:blip r:embed="rId2"/>
              </a:buBlip>
              <a:defRPr b="1" sz="3780" u="sng">
                <a:solidFill>
                  <a:srgbClr val="FFFB00"/>
                </a:solidFill>
                <a:effectLst>
                  <a:outerShdw sx="100000" sy="100000" kx="0" ky="0" algn="b" rotWithShape="0" blurRad="42672" dist="32004" dir="5400000">
                    <a:srgbClr val="000000"/>
                  </a:outerShdw>
                </a:effectLst>
                <a:latin typeface="Times Roman"/>
                <a:ea typeface="Times Roman"/>
                <a:cs typeface="Times Roman"/>
                <a:sym typeface="Times Roman"/>
              </a:defRPr>
            </a:pPr>
            <a:r>
              <a:t>Romans 11:1-15</a:t>
            </a:r>
          </a:p>
          <a:p>
            <a:pPr lvl="2" marL="1098803" indent="-352043" defTabSz="490727">
              <a:buSzPct val="64000"/>
              <a:buBlip>
                <a:blip r:embed="rId2"/>
              </a:buBlip>
              <a:defRPr sz="3780">
                <a:solidFill>
                  <a:srgbClr val="FFFB00"/>
                </a:solidFill>
                <a:effectLst>
                  <a:outerShdw sx="100000" sy="100000" kx="0" ky="0" algn="b" rotWithShape="0" blurRad="42672" dist="32004" dir="5400000">
                    <a:srgbClr val="000000"/>
                  </a:outerShdw>
                </a:effectLst>
                <a:latin typeface="Times Roman"/>
                <a:ea typeface="Times Roman"/>
                <a:cs typeface="Times Roman"/>
                <a:sym typeface="Times Roman"/>
              </a:defRPr>
            </a:pPr>
          </a:p>
          <a:p>
            <a:pPr lvl="2" marL="1098803" indent="-352043" defTabSz="490727">
              <a:buSzPct val="64000"/>
              <a:buBlip>
                <a:blip r:embed="rId2"/>
              </a:buBlip>
              <a:defRPr sz="3780">
                <a:solidFill>
                  <a:srgbClr val="FFFB00"/>
                </a:solidFill>
                <a:effectLst>
                  <a:outerShdw sx="100000" sy="100000" kx="0" ky="0" algn="b" rotWithShape="0" blurRad="42672" dist="32004" dir="5400000">
                    <a:srgbClr val="000000"/>
                  </a:outerShdw>
                </a:effectLst>
                <a:latin typeface="Times Roman"/>
                <a:ea typeface="Times Roman"/>
                <a:cs typeface="Times Roman"/>
                <a:sym typeface="Times Roman"/>
              </a:defRPr>
            </a:pPr>
            <a:r>
              <a:t>3 "Lord, THEY HAVE KILLED YOUR PROPHETS, THEY HAVE TORN DOWN YOUR ALTARS, AND I ALONE AM LEFT, AND THEY ARE SEEKING MY LIFE."</a:t>
            </a:r>
          </a:p>
          <a:p>
            <a:pPr lvl="2" marL="1098803" indent="-352043" defTabSz="490727">
              <a:buSzPct val="64000"/>
              <a:buBlip>
                <a:blip r:embed="rId2"/>
              </a:buBlip>
              <a:defRPr sz="3780">
                <a:solidFill>
                  <a:srgbClr val="FFFB00"/>
                </a:solidFill>
                <a:effectLst>
                  <a:outerShdw sx="100000" sy="100000" kx="0" ky="0" algn="b" rotWithShape="0" blurRad="42672" dist="32004" dir="5400000">
                    <a:srgbClr val="000000"/>
                  </a:outerShdw>
                </a:effectLst>
                <a:latin typeface="Times Roman"/>
                <a:ea typeface="Times Roman"/>
                <a:cs typeface="Times Roman"/>
                <a:sym typeface="Times Roman"/>
              </a:defRPr>
            </a:pPr>
            <a:r>
              <a:t>4 But what is the divine response to him? "I HAVE KEPT for Myself SEVEN THOUSAND MEN WHO HAVE NOT BOWED THE KNEE TO BAAL."</a:t>
            </a:r>
          </a:p>
        </p:txBody>
      </p:sp>
    </p:spTree>
  </p:cSld>
  <p:clrMapOvr>
    <a:masterClrMapping/>
  </p:clrMapOvr>
  <mc:AlternateContent xmlns:mc="http://schemas.openxmlformats.org/markup-compatibility/2006">
    <mc:Choice xmlns:p14="http://schemas.microsoft.com/office/powerpoint/2010/main" Requires="p14">
      <p:transition spd="med" advClick="1" p14:dur="1000">
        <p:blinds dir="vert"/>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A Remnant Is Kept!"/>
          <p:cNvSpPr txBox="1"/>
          <p:nvPr>
            <p:ph type="ctrTitle"/>
          </p:nvPr>
        </p:nvSpPr>
        <p:spPr>
          <a:xfrm>
            <a:off x="414866" y="152400"/>
            <a:ext cx="10869046" cy="1334559"/>
          </a:xfrm>
          <a:prstGeom prst="rect">
            <a:avLst/>
          </a:prstGeom>
        </p:spPr>
        <p:txBody>
          <a:bodyPr/>
          <a:lstStyle>
            <a:lvl1pPr>
              <a:defRPr u="sng"/>
            </a:lvl1pPr>
          </a:lstStyle>
          <a:p>
            <a:pPr/>
            <a:r>
              <a:t>A Remnant Is Kept!</a:t>
            </a:r>
          </a:p>
        </p:txBody>
      </p:sp>
      <p:sp>
        <p:nvSpPr>
          <p:cNvPr id="176" name="Romans 11:1-15…"/>
          <p:cNvSpPr txBox="1"/>
          <p:nvPr>
            <p:ph type="subTitle" idx="1"/>
          </p:nvPr>
        </p:nvSpPr>
        <p:spPr>
          <a:xfrm>
            <a:off x="1067877" y="1640014"/>
            <a:ext cx="10869046" cy="6927126"/>
          </a:xfrm>
          <a:prstGeom prst="rect">
            <a:avLst/>
          </a:prstGeom>
        </p:spPr>
        <p:txBody>
          <a:bodyPr/>
          <a:lstStyle/>
          <a:p>
            <a:pPr marL="419100" indent="-419100">
              <a:buSzPct val="64000"/>
              <a:buBlip>
                <a:blip r:embed="rId2"/>
              </a:buBlip>
              <a:defRPr sz="4500">
                <a:solidFill>
                  <a:srgbClr val="FFFB00"/>
                </a:solidFill>
                <a:latin typeface="Times Roman"/>
                <a:ea typeface="Times Roman"/>
                <a:cs typeface="Times Roman"/>
                <a:sym typeface="Times Roman"/>
              </a:defRPr>
            </a:pPr>
          </a:p>
          <a:p>
            <a:pPr marL="419100" indent="-419100">
              <a:buSzPct val="64000"/>
              <a:buBlip>
                <a:blip r:embed="rId2"/>
              </a:buBlip>
              <a:defRPr b="1" sz="4500" u="sng">
                <a:solidFill>
                  <a:srgbClr val="FFFB00"/>
                </a:solidFill>
                <a:latin typeface="Times Roman"/>
                <a:ea typeface="Times Roman"/>
                <a:cs typeface="Times Roman"/>
                <a:sym typeface="Times Roman"/>
              </a:defRPr>
            </a:pPr>
            <a:r>
              <a:t>Romans 11:1-15</a:t>
            </a:r>
          </a:p>
          <a:p>
            <a:pPr lvl="2" marL="1308100" indent="-419100">
              <a:buSzPct val="64000"/>
              <a:buBlip>
                <a:blip r:embed="rId2"/>
              </a:buBlip>
              <a:defRPr sz="4500">
                <a:solidFill>
                  <a:srgbClr val="FFFB00"/>
                </a:solidFill>
                <a:latin typeface="Times Roman"/>
                <a:ea typeface="Times Roman"/>
                <a:cs typeface="Times Roman"/>
                <a:sym typeface="Times Roman"/>
              </a:defRPr>
            </a:pPr>
          </a:p>
          <a:p>
            <a:pPr lvl="2" marL="1308100" indent="-419100">
              <a:buSzPct val="64000"/>
              <a:buBlip>
                <a:blip r:embed="rId2"/>
              </a:buBlip>
              <a:defRPr sz="4500">
                <a:solidFill>
                  <a:srgbClr val="FFFB00"/>
                </a:solidFill>
                <a:latin typeface="Times Roman"/>
                <a:ea typeface="Times Roman"/>
                <a:cs typeface="Times Roman"/>
                <a:sym typeface="Times Roman"/>
              </a:defRPr>
            </a:pPr>
            <a:r>
              <a:t>5 In the same way then, there has also come to be at the present time a remnant according to God's gracious choice.</a:t>
            </a:r>
          </a:p>
        </p:txBody>
      </p:sp>
    </p:spTree>
  </p:cSld>
  <p:clrMapOvr>
    <a:masterClrMapping/>
  </p:clrMapOvr>
  <mc:AlternateContent xmlns:mc="http://schemas.openxmlformats.org/markup-compatibility/2006">
    <mc:Choice xmlns:p14="http://schemas.microsoft.com/office/powerpoint/2010/main" Requires="p14">
      <p:transition spd="med" advClick="1" p14:dur="1000">
        <p:blinds dir="vert"/>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What GOD Doesn’t Want"/>
          <p:cNvSpPr txBox="1"/>
          <p:nvPr>
            <p:ph type="ctrTitle"/>
          </p:nvPr>
        </p:nvSpPr>
        <p:spPr>
          <a:xfrm>
            <a:off x="414866" y="152400"/>
            <a:ext cx="10869046" cy="1334559"/>
          </a:xfrm>
          <a:prstGeom prst="rect">
            <a:avLst/>
          </a:prstGeom>
        </p:spPr>
        <p:txBody>
          <a:bodyPr/>
          <a:lstStyle/>
          <a:p>
            <a:pPr>
              <a:defRPr u="sng"/>
            </a:pPr>
            <a:r>
              <a:t>What GOD </a:t>
            </a:r>
            <a:r>
              <a:rPr i="1">
                <a:latin typeface="Helvetica Neue"/>
                <a:ea typeface="Helvetica Neue"/>
                <a:cs typeface="Helvetica Neue"/>
                <a:sym typeface="Helvetica Neue"/>
              </a:rPr>
              <a:t>Doesn’t </a:t>
            </a:r>
            <a:r>
              <a:t>Want</a:t>
            </a:r>
          </a:p>
        </p:txBody>
      </p:sp>
      <p:sp>
        <p:nvSpPr>
          <p:cNvPr id="179" name="Matthew 5:29-30…"/>
          <p:cNvSpPr txBox="1"/>
          <p:nvPr>
            <p:ph type="subTitle" idx="1"/>
          </p:nvPr>
        </p:nvSpPr>
        <p:spPr>
          <a:xfrm>
            <a:off x="1067877" y="1640014"/>
            <a:ext cx="10869046" cy="6927126"/>
          </a:xfrm>
          <a:prstGeom prst="rect">
            <a:avLst/>
          </a:prstGeom>
        </p:spPr>
        <p:txBody>
          <a:bodyPr/>
          <a:lstStyle/>
          <a:p>
            <a:pPr marL="352043" indent="-352043" defTabSz="490727">
              <a:buSzPct val="64000"/>
              <a:buBlip>
                <a:blip r:embed="rId2"/>
              </a:buBlip>
              <a:defRPr sz="3780">
                <a:solidFill>
                  <a:srgbClr val="FFFB00"/>
                </a:solidFill>
                <a:effectLst>
                  <a:outerShdw sx="100000" sy="100000" kx="0" ky="0" algn="b" rotWithShape="0" blurRad="42672" dist="32004" dir="5400000">
                    <a:srgbClr val="000000"/>
                  </a:outerShdw>
                </a:effectLst>
                <a:latin typeface="Times Roman"/>
                <a:ea typeface="Times Roman"/>
                <a:cs typeface="Times Roman"/>
                <a:sym typeface="Times Roman"/>
              </a:defRPr>
            </a:pPr>
          </a:p>
          <a:p>
            <a:pPr marL="352043" indent="-352043" defTabSz="490727">
              <a:buSzPct val="64000"/>
              <a:buBlip>
                <a:blip r:embed="rId2"/>
              </a:buBlip>
              <a:defRPr b="1" sz="3780" u="sng">
                <a:solidFill>
                  <a:srgbClr val="FFFB00"/>
                </a:solidFill>
                <a:effectLst>
                  <a:outerShdw sx="100000" sy="100000" kx="0" ky="0" algn="b" rotWithShape="0" blurRad="42672" dist="32004" dir="5400000">
                    <a:srgbClr val="000000"/>
                  </a:outerShdw>
                </a:effectLst>
                <a:latin typeface="Times Roman"/>
                <a:ea typeface="Times Roman"/>
                <a:cs typeface="Times Roman"/>
                <a:sym typeface="Times Roman"/>
              </a:defRPr>
            </a:pPr>
            <a:r>
              <a:t>Matthew 5:29-30</a:t>
            </a:r>
          </a:p>
          <a:p>
            <a:pPr lvl="2" marL="1098803" indent="-352043" defTabSz="490727">
              <a:buSzPct val="64000"/>
              <a:buBlip>
                <a:blip r:embed="rId2"/>
              </a:buBlip>
              <a:defRPr sz="3780">
                <a:solidFill>
                  <a:srgbClr val="FFFB00"/>
                </a:solidFill>
                <a:effectLst>
                  <a:outerShdw sx="100000" sy="100000" kx="0" ky="0" algn="b" rotWithShape="0" blurRad="42672" dist="32004" dir="5400000">
                    <a:srgbClr val="000000"/>
                  </a:outerShdw>
                </a:effectLst>
                <a:latin typeface="Times Roman"/>
                <a:ea typeface="Times Roman"/>
                <a:cs typeface="Times Roman"/>
                <a:sym typeface="Times Roman"/>
              </a:defRPr>
            </a:pPr>
          </a:p>
          <a:p>
            <a:pPr lvl="2" marL="1098803" indent="-352043" defTabSz="490727">
              <a:buSzPct val="64000"/>
              <a:buBlip>
                <a:blip r:embed="rId2"/>
              </a:buBlip>
              <a:defRPr sz="3780">
                <a:solidFill>
                  <a:srgbClr val="FFFB00"/>
                </a:solidFill>
                <a:effectLst>
                  <a:outerShdw sx="100000" sy="100000" kx="0" ky="0" algn="b" rotWithShape="0" blurRad="42672" dist="32004" dir="5400000">
                    <a:srgbClr val="000000"/>
                  </a:outerShdw>
                </a:effectLst>
                <a:latin typeface="Times Roman"/>
                <a:ea typeface="Times Roman"/>
                <a:cs typeface="Times Roman"/>
                <a:sym typeface="Times Roman"/>
              </a:defRPr>
            </a:pPr>
            <a:r>
              <a:t>29 "If your right eye makes you stumble, tear it out and throw it from you; for it is better for you to lose one of the parts of your body, than for your whole body to be thrown into hell.</a:t>
            </a:r>
          </a:p>
          <a:p>
            <a:pPr lvl="2" marL="1098803" indent="-352043" defTabSz="490727">
              <a:buSzPct val="64000"/>
              <a:buBlip>
                <a:blip r:embed="rId2"/>
              </a:buBlip>
              <a:defRPr sz="3780">
                <a:solidFill>
                  <a:srgbClr val="FFFB00"/>
                </a:solidFill>
                <a:effectLst>
                  <a:outerShdw sx="100000" sy="100000" kx="0" ky="0" algn="b" rotWithShape="0" blurRad="42672" dist="32004" dir="5400000">
                    <a:srgbClr val="000000"/>
                  </a:outerShdw>
                </a:effectLst>
                <a:latin typeface="Times Roman"/>
                <a:ea typeface="Times Roman"/>
                <a:cs typeface="Times Roman"/>
                <a:sym typeface="Times Roman"/>
              </a:defRPr>
            </a:pPr>
            <a:r>
              <a:t>30 "If your right hand makes you stumble, cut it off and throw it from you; for it is better for you to lose one of the parts of your body, than for your whole body to go into hell.</a:t>
            </a:r>
          </a:p>
        </p:txBody>
      </p:sp>
    </p:spTree>
  </p:cSld>
  <p:clrMapOvr>
    <a:masterClrMapping/>
  </p:clrMapOvr>
  <mc:AlternateContent xmlns:mc="http://schemas.openxmlformats.org/markup-compatibility/2006">
    <mc:Choice xmlns:p14="http://schemas.microsoft.com/office/powerpoint/2010/main" Requires="p14">
      <p:transition spd="med" advClick="1" p14:dur="1000">
        <p:blinds dir="vert"/>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What GOD Doesn’t Want"/>
          <p:cNvSpPr txBox="1"/>
          <p:nvPr>
            <p:ph type="ctrTitle"/>
          </p:nvPr>
        </p:nvSpPr>
        <p:spPr>
          <a:xfrm>
            <a:off x="414866" y="152400"/>
            <a:ext cx="10869046" cy="1334559"/>
          </a:xfrm>
          <a:prstGeom prst="rect">
            <a:avLst/>
          </a:prstGeom>
        </p:spPr>
        <p:txBody>
          <a:bodyPr/>
          <a:lstStyle/>
          <a:p>
            <a:pPr>
              <a:defRPr u="sng"/>
            </a:pPr>
            <a:r>
              <a:t>What GOD </a:t>
            </a:r>
            <a:r>
              <a:rPr i="1">
                <a:latin typeface="Helvetica Neue"/>
                <a:ea typeface="Helvetica Neue"/>
                <a:cs typeface="Helvetica Neue"/>
                <a:sym typeface="Helvetica Neue"/>
              </a:rPr>
              <a:t>Doesn’t </a:t>
            </a:r>
            <a:r>
              <a:t>Want</a:t>
            </a:r>
          </a:p>
        </p:txBody>
      </p:sp>
      <p:sp>
        <p:nvSpPr>
          <p:cNvPr id="182" name="Matthew 18:14…"/>
          <p:cNvSpPr txBox="1"/>
          <p:nvPr>
            <p:ph type="subTitle" idx="1"/>
          </p:nvPr>
        </p:nvSpPr>
        <p:spPr>
          <a:xfrm>
            <a:off x="1067877" y="1640014"/>
            <a:ext cx="10869046" cy="6927126"/>
          </a:xfrm>
          <a:prstGeom prst="rect">
            <a:avLst/>
          </a:prstGeom>
        </p:spPr>
        <p:txBody>
          <a:bodyPr/>
          <a:lstStyle/>
          <a:p>
            <a:pPr marL="419100" indent="-419100">
              <a:buSzPct val="64000"/>
              <a:buBlip>
                <a:blip r:embed="rId2"/>
              </a:buBlip>
              <a:defRPr sz="4500">
                <a:solidFill>
                  <a:srgbClr val="FFFB00"/>
                </a:solidFill>
                <a:latin typeface="Times Roman"/>
                <a:ea typeface="Times Roman"/>
                <a:cs typeface="Times Roman"/>
                <a:sym typeface="Times Roman"/>
              </a:defRPr>
            </a:pPr>
          </a:p>
          <a:p>
            <a:pPr marL="419100" indent="-419100">
              <a:buSzPct val="64000"/>
              <a:buBlip>
                <a:blip r:embed="rId2"/>
              </a:buBlip>
              <a:defRPr b="1" sz="4500" u="sng">
                <a:solidFill>
                  <a:srgbClr val="FFFB00"/>
                </a:solidFill>
                <a:latin typeface="Times Roman"/>
                <a:ea typeface="Times Roman"/>
                <a:cs typeface="Times Roman"/>
                <a:sym typeface="Times Roman"/>
              </a:defRPr>
            </a:pPr>
            <a:r>
              <a:t>Matthew 18:14</a:t>
            </a:r>
          </a:p>
          <a:p>
            <a:pPr lvl="2" marL="1308100" indent="-419100">
              <a:buSzPct val="64000"/>
              <a:buBlip>
                <a:blip r:embed="rId2"/>
              </a:buBlip>
              <a:defRPr sz="4500">
                <a:solidFill>
                  <a:srgbClr val="FFFB00"/>
                </a:solidFill>
                <a:latin typeface="Times Roman"/>
                <a:ea typeface="Times Roman"/>
                <a:cs typeface="Times Roman"/>
                <a:sym typeface="Times Roman"/>
              </a:defRPr>
            </a:pPr>
          </a:p>
          <a:p>
            <a:pPr lvl="2" marL="1308100" indent="-419100">
              <a:buSzPct val="64000"/>
              <a:buBlip>
                <a:blip r:embed="rId2"/>
              </a:buBlip>
              <a:defRPr sz="4500">
                <a:solidFill>
                  <a:srgbClr val="FFFB00"/>
                </a:solidFill>
                <a:latin typeface="Times Roman"/>
                <a:ea typeface="Times Roman"/>
                <a:cs typeface="Times Roman"/>
                <a:sym typeface="Times Roman"/>
              </a:defRPr>
            </a:pPr>
            <a:r>
              <a:t>14 "So it is not the will of your Father who is in heaven that one of these little ones perish.</a:t>
            </a:r>
          </a:p>
        </p:txBody>
      </p:sp>
    </p:spTree>
  </p:cSld>
  <p:clrMapOvr>
    <a:masterClrMapping/>
  </p:clrMapOvr>
  <mc:AlternateContent xmlns:mc="http://schemas.openxmlformats.org/markup-compatibility/2006">
    <mc:Choice xmlns:p14="http://schemas.microsoft.com/office/powerpoint/2010/main" Requires="p14">
      <p:transition spd="med" advClick="1" p14:dur="1000">
        <p:blinds dir="vert"/>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What GOD Doesn’t Want"/>
          <p:cNvSpPr txBox="1"/>
          <p:nvPr>
            <p:ph type="ctrTitle"/>
          </p:nvPr>
        </p:nvSpPr>
        <p:spPr>
          <a:xfrm>
            <a:off x="414866" y="152400"/>
            <a:ext cx="10869046" cy="1334559"/>
          </a:xfrm>
          <a:prstGeom prst="rect">
            <a:avLst/>
          </a:prstGeom>
        </p:spPr>
        <p:txBody>
          <a:bodyPr/>
          <a:lstStyle/>
          <a:p>
            <a:pPr>
              <a:defRPr u="sng"/>
            </a:pPr>
            <a:r>
              <a:t>What GOD </a:t>
            </a:r>
            <a:r>
              <a:rPr i="1">
                <a:latin typeface="Helvetica Neue"/>
                <a:ea typeface="Helvetica Neue"/>
                <a:cs typeface="Helvetica Neue"/>
                <a:sym typeface="Helvetica Neue"/>
              </a:rPr>
              <a:t>Doesn’t </a:t>
            </a:r>
            <a:r>
              <a:t>Want</a:t>
            </a:r>
          </a:p>
        </p:txBody>
      </p:sp>
      <p:sp>
        <p:nvSpPr>
          <p:cNvPr id="185" name="2 Peter 3:9…"/>
          <p:cNvSpPr txBox="1"/>
          <p:nvPr>
            <p:ph type="subTitle" idx="1"/>
          </p:nvPr>
        </p:nvSpPr>
        <p:spPr>
          <a:xfrm>
            <a:off x="1067877" y="1640014"/>
            <a:ext cx="10869046" cy="6927126"/>
          </a:xfrm>
          <a:prstGeom prst="rect">
            <a:avLst/>
          </a:prstGeom>
        </p:spPr>
        <p:txBody>
          <a:bodyPr/>
          <a:lstStyle/>
          <a:p>
            <a:pPr marL="419100" indent="-419100">
              <a:buSzPct val="64000"/>
              <a:buBlip>
                <a:blip r:embed="rId2"/>
              </a:buBlip>
              <a:defRPr sz="4500">
                <a:solidFill>
                  <a:srgbClr val="FFFB00"/>
                </a:solidFill>
                <a:latin typeface="Times Roman"/>
                <a:ea typeface="Times Roman"/>
                <a:cs typeface="Times Roman"/>
                <a:sym typeface="Times Roman"/>
              </a:defRPr>
            </a:pPr>
          </a:p>
          <a:p>
            <a:pPr marL="419100" indent="-419100">
              <a:buSzPct val="64000"/>
              <a:buBlip>
                <a:blip r:embed="rId2"/>
              </a:buBlip>
              <a:defRPr b="1" sz="4500" u="sng">
                <a:solidFill>
                  <a:srgbClr val="FFFB00"/>
                </a:solidFill>
                <a:latin typeface="Times Roman"/>
                <a:ea typeface="Times Roman"/>
                <a:cs typeface="Times Roman"/>
                <a:sym typeface="Times Roman"/>
              </a:defRPr>
            </a:pPr>
            <a:r>
              <a:t>2 Peter 3:9</a:t>
            </a:r>
          </a:p>
          <a:p>
            <a:pPr lvl="2" marL="1308100" indent="-419100">
              <a:buSzPct val="64000"/>
              <a:buBlip>
                <a:blip r:embed="rId2"/>
              </a:buBlip>
              <a:defRPr sz="4500">
                <a:solidFill>
                  <a:srgbClr val="FFFB00"/>
                </a:solidFill>
                <a:latin typeface="Times Roman"/>
                <a:ea typeface="Times Roman"/>
                <a:cs typeface="Times Roman"/>
                <a:sym typeface="Times Roman"/>
              </a:defRPr>
            </a:pPr>
          </a:p>
          <a:p>
            <a:pPr lvl="2" marL="1308100" indent="-419100">
              <a:buSzPct val="64000"/>
              <a:buBlip>
                <a:blip r:embed="rId2"/>
              </a:buBlip>
              <a:defRPr sz="4500">
                <a:solidFill>
                  <a:srgbClr val="FFFB00"/>
                </a:solidFill>
                <a:latin typeface="Times Roman"/>
                <a:ea typeface="Times Roman"/>
                <a:cs typeface="Times Roman"/>
                <a:sym typeface="Times Roman"/>
              </a:defRPr>
            </a:pPr>
            <a:r>
              <a:t>9 The Lord is not slow about His promise, as some count slowness, but is patient toward you, not wishing for any to perish but for all to come to repentance.</a:t>
            </a:r>
          </a:p>
        </p:txBody>
      </p:sp>
    </p:spTree>
  </p:cSld>
  <p:clrMapOvr>
    <a:masterClrMapping/>
  </p:clrMapOvr>
  <mc:AlternateContent xmlns:mc="http://schemas.openxmlformats.org/markup-compatibility/2006">
    <mc:Choice xmlns:p14="http://schemas.microsoft.com/office/powerpoint/2010/main" Requires="p14">
      <p:transition spd="med" advClick="1" p14:dur="1000">
        <p:blinds dir="vert"/>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What GOD Doesn’t Want"/>
          <p:cNvSpPr txBox="1"/>
          <p:nvPr>
            <p:ph type="ctrTitle"/>
          </p:nvPr>
        </p:nvSpPr>
        <p:spPr>
          <a:xfrm>
            <a:off x="414866" y="152400"/>
            <a:ext cx="10869046" cy="1334559"/>
          </a:xfrm>
          <a:prstGeom prst="rect">
            <a:avLst/>
          </a:prstGeom>
        </p:spPr>
        <p:txBody>
          <a:bodyPr/>
          <a:lstStyle/>
          <a:p>
            <a:pPr>
              <a:defRPr u="sng"/>
            </a:pPr>
            <a:r>
              <a:t>What GOD </a:t>
            </a:r>
            <a:r>
              <a:rPr i="1">
                <a:latin typeface="Helvetica Neue"/>
                <a:ea typeface="Helvetica Neue"/>
                <a:cs typeface="Helvetica Neue"/>
                <a:sym typeface="Helvetica Neue"/>
              </a:rPr>
              <a:t>Doesn’t </a:t>
            </a:r>
            <a:r>
              <a:t>Want</a:t>
            </a:r>
          </a:p>
        </p:txBody>
      </p:sp>
      <p:sp>
        <p:nvSpPr>
          <p:cNvPr id="188" name="2 Peter 3:9…"/>
          <p:cNvSpPr txBox="1"/>
          <p:nvPr>
            <p:ph type="subTitle" idx="1"/>
          </p:nvPr>
        </p:nvSpPr>
        <p:spPr>
          <a:xfrm>
            <a:off x="1067877" y="1640014"/>
            <a:ext cx="10869046" cy="6927126"/>
          </a:xfrm>
          <a:prstGeom prst="rect">
            <a:avLst/>
          </a:prstGeom>
        </p:spPr>
        <p:txBody>
          <a:bodyPr/>
          <a:lstStyle/>
          <a:p>
            <a:pPr marL="419100" indent="-419100">
              <a:buSzPct val="64000"/>
              <a:buBlip>
                <a:blip r:embed="rId2"/>
              </a:buBlip>
              <a:defRPr sz="4500">
                <a:solidFill>
                  <a:srgbClr val="FFFB00"/>
                </a:solidFill>
                <a:latin typeface="Times Roman"/>
                <a:ea typeface="Times Roman"/>
                <a:cs typeface="Times Roman"/>
                <a:sym typeface="Times Roman"/>
              </a:defRPr>
            </a:pPr>
          </a:p>
          <a:p>
            <a:pPr marL="419100" indent="-419100">
              <a:buSzPct val="64000"/>
              <a:buBlip>
                <a:blip r:embed="rId2"/>
              </a:buBlip>
              <a:defRPr b="1" sz="4500" u="sng">
                <a:solidFill>
                  <a:srgbClr val="FFFB00"/>
                </a:solidFill>
                <a:latin typeface="Times Roman"/>
                <a:ea typeface="Times Roman"/>
                <a:cs typeface="Times Roman"/>
                <a:sym typeface="Times Roman"/>
              </a:defRPr>
            </a:pPr>
            <a:r>
              <a:t>2 Peter 3:9</a:t>
            </a:r>
          </a:p>
          <a:p>
            <a:pPr lvl="2" marL="1308100" indent="-419100">
              <a:buSzPct val="64000"/>
              <a:buBlip>
                <a:blip r:embed="rId2"/>
              </a:buBlip>
              <a:defRPr sz="4500">
                <a:solidFill>
                  <a:srgbClr val="FFFB00"/>
                </a:solidFill>
                <a:latin typeface="Times Roman"/>
                <a:ea typeface="Times Roman"/>
                <a:cs typeface="Times Roman"/>
                <a:sym typeface="Times Roman"/>
              </a:defRPr>
            </a:pPr>
          </a:p>
          <a:p>
            <a:pPr lvl="2" marL="1308100" indent="-419100">
              <a:buSzPct val="64000"/>
              <a:buBlip>
                <a:blip r:embed="rId2"/>
              </a:buBlip>
              <a:defRPr sz="4500">
                <a:solidFill>
                  <a:srgbClr val="FFFB00"/>
                </a:solidFill>
                <a:latin typeface="Times Roman"/>
                <a:ea typeface="Times Roman"/>
                <a:cs typeface="Times Roman"/>
                <a:sym typeface="Times Roman"/>
              </a:defRPr>
            </a:pPr>
            <a:r>
              <a:t>9 The Lord is not slow about His promise, as some count slowness, but is patient toward you, </a:t>
            </a:r>
            <a:r>
              <a:rPr u="sng"/>
              <a:t>not wishing for any to perish but for all to come to repentance.</a:t>
            </a:r>
          </a:p>
        </p:txBody>
      </p:sp>
    </p:spTree>
  </p:cSld>
  <p:clrMapOvr>
    <a:masterClrMapping/>
  </p:clrMapOvr>
  <mc:AlternateContent xmlns:mc="http://schemas.openxmlformats.org/markup-compatibility/2006">
    <mc:Choice xmlns:p14="http://schemas.microsoft.com/office/powerpoint/2010/main" Requires="p14">
      <p:transition spd="med" advClick="1" p14:dur="1000">
        <p:blinds dir="vert"/>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9" name="Image" descr="Image"/>
          <p:cNvPicPr>
            <a:picLocks noChangeAspect="1"/>
          </p:cNvPicPr>
          <p:nvPr/>
        </p:nvPicPr>
        <p:blipFill>
          <a:blip r:embed="rId2">
            <a:extLst/>
          </a:blip>
          <a:stretch>
            <a:fillRect/>
          </a:stretch>
        </p:blipFill>
        <p:spPr>
          <a:xfrm>
            <a:off x="2164221" y="1623166"/>
            <a:ext cx="8676357" cy="6507268"/>
          </a:xfrm>
          <a:prstGeom prst="rect">
            <a:avLst/>
          </a:prstGeom>
          <a:ln w="12700">
            <a:miter lim="400000"/>
          </a:ln>
        </p:spPr>
      </p:pic>
      <p:sp>
        <p:nvSpPr>
          <p:cNvPr id="140" name="——-  The Christian Family  ——-"/>
          <p:cNvSpPr txBox="1"/>
          <p:nvPr/>
        </p:nvSpPr>
        <p:spPr>
          <a:xfrm>
            <a:off x="2484187" y="5557096"/>
            <a:ext cx="8036425" cy="752688"/>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i="1" sz="4600">
                <a:effectLst>
                  <a:outerShdw sx="100000" sy="100000" kx="0" ky="0" algn="b" rotWithShape="0" blurRad="25400" dist="12700" dir="5400000">
                    <a:srgbClr val="FFFFFF"/>
                  </a:outerShdw>
                </a:effectLst>
                <a:latin typeface="Hoefler Text"/>
                <a:ea typeface="Hoefler Text"/>
                <a:cs typeface="Hoefler Text"/>
                <a:sym typeface="Hoefler Text"/>
              </a:defRPr>
            </a:lvl1pPr>
          </a:lstStyle>
          <a:p>
            <a:pPr/>
            <a:r>
              <a:t>——-  The Christian Family  ——-</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What GOD Wants"/>
          <p:cNvSpPr txBox="1"/>
          <p:nvPr>
            <p:ph type="ctrTitle"/>
          </p:nvPr>
        </p:nvSpPr>
        <p:spPr>
          <a:xfrm>
            <a:off x="414866" y="152400"/>
            <a:ext cx="10869046" cy="1334559"/>
          </a:xfrm>
          <a:prstGeom prst="rect">
            <a:avLst/>
          </a:prstGeom>
        </p:spPr>
        <p:txBody>
          <a:bodyPr/>
          <a:lstStyle>
            <a:lvl1pPr>
              <a:defRPr u="sng"/>
            </a:lvl1pPr>
          </a:lstStyle>
          <a:p>
            <a:pPr/>
            <a:r>
              <a:t>What GOD Wants</a:t>
            </a:r>
          </a:p>
        </p:txBody>
      </p:sp>
      <p:sp>
        <p:nvSpPr>
          <p:cNvPr id="191" name="“be their God,” 14…"/>
          <p:cNvSpPr txBox="1"/>
          <p:nvPr>
            <p:ph type="subTitle" idx="1"/>
          </p:nvPr>
        </p:nvSpPr>
        <p:spPr>
          <a:xfrm>
            <a:off x="1067877" y="1640014"/>
            <a:ext cx="10869046" cy="6927126"/>
          </a:xfrm>
          <a:prstGeom prst="rect">
            <a:avLst/>
          </a:prstGeom>
        </p:spPr>
        <p:txBody>
          <a:bodyPr/>
          <a:lstStyle/>
          <a:p>
            <a:pPr marL="251460" indent="-251460" defTabSz="350520">
              <a:buSzPct val="64000"/>
              <a:buBlip>
                <a:blip r:embed="rId2"/>
              </a:buBlip>
              <a:defRPr sz="2700">
                <a:solidFill>
                  <a:srgbClr val="FFFB00"/>
                </a:solidFill>
                <a:effectLst>
                  <a:outerShdw sx="100000" sy="100000" kx="0" ky="0" algn="b" rotWithShape="0" blurRad="30480" dist="22860" dir="5400000">
                    <a:srgbClr val="000000"/>
                  </a:outerShdw>
                </a:effectLst>
                <a:latin typeface="Times Roman"/>
                <a:ea typeface="Times Roman"/>
                <a:cs typeface="Times Roman"/>
                <a:sym typeface="Times Roman"/>
              </a:defRPr>
            </a:pPr>
          </a:p>
          <a:p>
            <a:pPr marL="251460" indent="-251460" defTabSz="350520">
              <a:buSzPct val="64000"/>
              <a:buBlip>
                <a:blip r:embed="rId2"/>
              </a:buBlip>
              <a:defRPr b="1" sz="2700" u="sng">
                <a:solidFill>
                  <a:srgbClr val="FFFB00"/>
                </a:solidFill>
                <a:effectLst>
                  <a:outerShdw sx="100000" sy="100000" kx="0" ky="0" algn="b" rotWithShape="0" blurRad="30480" dist="22860" dir="5400000">
                    <a:srgbClr val="000000"/>
                  </a:outerShdw>
                </a:effectLst>
                <a:latin typeface="Times Roman"/>
                <a:ea typeface="Times Roman"/>
                <a:cs typeface="Times Roman"/>
                <a:sym typeface="Times Roman"/>
              </a:defRPr>
            </a:pPr>
            <a:r>
              <a:t>“be their God,” 14</a:t>
            </a:r>
          </a:p>
          <a:p>
            <a:pPr lvl="2" marL="784860" indent="-251460" defTabSz="350520">
              <a:buSzPct val="64000"/>
              <a:buBlip>
                <a:blip r:embed="rId2"/>
              </a:buBlip>
              <a:defRPr sz="2700">
                <a:solidFill>
                  <a:srgbClr val="FFFB00"/>
                </a:solidFill>
                <a:effectLst>
                  <a:outerShdw sx="100000" sy="100000" kx="0" ky="0" algn="b" rotWithShape="0" blurRad="30480" dist="22860" dir="5400000">
                    <a:srgbClr val="000000"/>
                  </a:outerShdw>
                </a:effectLst>
                <a:latin typeface="Times Roman"/>
                <a:ea typeface="Times Roman"/>
                <a:cs typeface="Times Roman"/>
                <a:sym typeface="Times Roman"/>
              </a:defRPr>
            </a:pPr>
          </a:p>
          <a:p>
            <a:pPr marL="251460" indent="-251460" defTabSz="350520">
              <a:buSzPct val="64000"/>
              <a:buBlip>
                <a:blip r:embed="rId2"/>
              </a:buBlip>
              <a:defRPr b="1" sz="2700" u="sng">
                <a:solidFill>
                  <a:srgbClr val="FFFB00"/>
                </a:solidFill>
                <a:effectLst>
                  <a:outerShdw sx="100000" sy="100000" kx="0" ky="0" algn="b" rotWithShape="0" blurRad="30480" dist="22860" dir="5400000">
                    <a:srgbClr val="000000"/>
                  </a:outerShdw>
                </a:effectLst>
                <a:latin typeface="Times Roman"/>
                <a:ea typeface="Times Roman"/>
                <a:cs typeface="Times Roman"/>
                <a:sym typeface="Times Roman"/>
              </a:defRPr>
            </a:pPr>
            <a:r>
              <a:t>Genesis 17:8</a:t>
            </a:r>
          </a:p>
          <a:p>
            <a:pPr lvl="2" marL="784860" indent="-251460" defTabSz="350520">
              <a:buSzPct val="64000"/>
              <a:buBlip>
                <a:blip r:embed="rId2"/>
              </a:buBlip>
              <a:defRPr sz="2700">
                <a:solidFill>
                  <a:srgbClr val="FFFB00"/>
                </a:solidFill>
                <a:effectLst>
                  <a:outerShdw sx="100000" sy="100000" kx="0" ky="0" algn="b" rotWithShape="0" blurRad="30480" dist="22860" dir="5400000">
                    <a:srgbClr val="000000"/>
                  </a:outerShdw>
                </a:effectLst>
                <a:latin typeface="Times Roman"/>
                <a:ea typeface="Times Roman"/>
                <a:cs typeface="Times Roman"/>
                <a:sym typeface="Times Roman"/>
              </a:defRPr>
            </a:pPr>
            <a:r>
              <a:t>8 "I will give to you and to your descendants after you, the land of your sojournings, all the land of Canaan, for an everlasting possession; and I will be their God."</a:t>
            </a:r>
          </a:p>
          <a:p>
            <a:pPr lvl="2" marL="784860" indent="-251460" defTabSz="350520">
              <a:buSzPct val="64000"/>
              <a:buBlip>
                <a:blip r:embed="rId2"/>
              </a:buBlip>
              <a:defRPr sz="2700">
                <a:solidFill>
                  <a:srgbClr val="FFFB00"/>
                </a:solidFill>
                <a:effectLst>
                  <a:outerShdw sx="100000" sy="100000" kx="0" ky="0" algn="b" rotWithShape="0" blurRad="30480" dist="22860" dir="5400000">
                    <a:srgbClr val="000000"/>
                  </a:outerShdw>
                </a:effectLst>
                <a:latin typeface="Times Roman"/>
                <a:ea typeface="Times Roman"/>
                <a:cs typeface="Times Roman"/>
                <a:sym typeface="Times Roman"/>
              </a:defRPr>
            </a:pPr>
          </a:p>
          <a:p>
            <a:pPr marL="251460" indent="-251460" defTabSz="350520">
              <a:buSzPct val="64000"/>
              <a:buBlip>
                <a:blip r:embed="rId2"/>
              </a:buBlip>
              <a:defRPr b="1" sz="2700" u="sng">
                <a:solidFill>
                  <a:srgbClr val="FFFB00"/>
                </a:solidFill>
                <a:effectLst>
                  <a:outerShdw sx="100000" sy="100000" kx="0" ky="0" algn="b" rotWithShape="0" blurRad="30480" dist="22860" dir="5400000">
                    <a:srgbClr val="000000"/>
                  </a:outerShdw>
                </a:effectLst>
                <a:latin typeface="Times Roman"/>
                <a:ea typeface="Times Roman"/>
                <a:cs typeface="Times Roman"/>
                <a:sym typeface="Times Roman"/>
              </a:defRPr>
            </a:pPr>
            <a:r>
              <a:t>Exodus 29:45</a:t>
            </a:r>
          </a:p>
          <a:p>
            <a:pPr lvl="2" marL="784860" indent="-251460" defTabSz="350520">
              <a:buSzPct val="64000"/>
              <a:buBlip>
                <a:blip r:embed="rId2"/>
              </a:buBlip>
              <a:defRPr sz="2700">
                <a:solidFill>
                  <a:srgbClr val="FFFB00"/>
                </a:solidFill>
                <a:effectLst>
                  <a:outerShdw sx="100000" sy="100000" kx="0" ky="0" algn="b" rotWithShape="0" blurRad="30480" dist="22860" dir="5400000">
                    <a:srgbClr val="000000"/>
                  </a:outerShdw>
                </a:effectLst>
                <a:latin typeface="Times Roman"/>
                <a:ea typeface="Times Roman"/>
                <a:cs typeface="Times Roman"/>
                <a:sym typeface="Times Roman"/>
              </a:defRPr>
            </a:pPr>
            <a:r>
              <a:t>45 "I will dwell among the sons of Israel and will be their God.</a:t>
            </a:r>
          </a:p>
          <a:p>
            <a:pPr lvl="2" marL="784860" indent="-251460" defTabSz="350520">
              <a:buSzPct val="64000"/>
              <a:buBlip>
                <a:blip r:embed="rId2"/>
              </a:buBlip>
              <a:defRPr sz="2700">
                <a:solidFill>
                  <a:srgbClr val="FFFB00"/>
                </a:solidFill>
                <a:effectLst>
                  <a:outerShdw sx="100000" sy="100000" kx="0" ky="0" algn="b" rotWithShape="0" blurRad="30480" dist="22860" dir="5400000">
                    <a:srgbClr val="000000"/>
                  </a:outerShdw>
                </a:effectLst>
                <a:latin typeface="Times Roman"/>
                <a:ea typeface="Times Roman"/>
                <a:cs typeface="Times Roman"/>
                <a:sym typeface="Times Roman"/>
              </a:defRPr>
            </a:pPr>
          </a:p>
          <a:p>
            <a:pPr marL="251460" indent="-251460" defTabSz="350520">
              <a:buSzPct val="64000"/>
              <a:buBlip>
                <a:blip r:embed="rId2"/>
              </a:buBlip>
              <a:defRPr b="1" sz="2700" u="sng">
                <a:solidFill>
                  <a:srgbClr val="FFFB00"/>
                </a:solidFill>
                <a:effectLst>
                  <a:outerShdw sx="100000" sy="100000" kx="0" ky="0" algn="b" rotWithShape="0" blurRad="30480" dist="22860" dir="5400000">
                    <a:srgbClr val="000000"/>
                  </a:outerShdw>
                </a:effectLst>
                <a:latin typeface="Times Roman"/>
                <a:ea typeface="Times Roman"/>
                <a:cs typeface="Times Roman"/>
                <a:sym typeface="Times Roman"/>
              </a:defRPr>
            </a:pPr>
            <a:r>
              <a:t>Leviticus 26:45</a:t>
            </a:r>
          </a:p>
          <a:p>
            <a:pPr lvl="2" marL="784860" indent="-251460" defTabSz="350520">
              <a:buSzPct val="64000"/>
              <a:buBlip>
                <a:blip r:embed="rId2"/>
              </a:buBlip>
              <a:defRPr sz="2700">
                <a:solidFill>
                  <a:srgbClr val="FFFB00"/>
                </a:solidFill>
                <a:effectLst>
                  <a:outerShdw sx="100000" sy="100000" kx="0" ky="0" algn="b" rotWithShape="0" blurRad="30480" dist="22860" dir="5400000">
                    <a:srgbClr val="000000"/>
                  </a:outerShdw>
                </a:effectLst>
                <a:latin typeface="Times Roman"/>
                <a:ea typeface="Times Roman"/>
                <a:cs typeface="Times Roman"/>
                <a:sym typeface="Times Roman"/>
              </a:defRPr>
            </a:pPr>
            <a:r>
              <a:t>45 'But I will remember for them the covenant with their ancestors, whom I brought out of the land of Egypt in the sight of the nations, that I might be their God. I am the LORD.'"</a:t>
            </a:r>
          </a:p>
        </p:txBody>
      </p:sp>
    </p:spTree>
  </p:cSld>
  <p:clrMapOvr>
    <a:masterClrMapping/>
  </p:clrMapOvr>
  <mc:AlternateContent xmlns:mc="http://schemas.openxmlformats.org/markup-compatibility/2006">
    <mc:Choice xmlns:p14="http://schemas.microsoft.com/office/powerpoint/2010/main" Requires="p14">
      <p:transition spd="med" advClick="1" p14:dur="1000">
        <p:blinds dir="vert"/>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What GOD Wants"/>
          <p:cNvSpPr txBox="1"/>
          <p:nvPr>
            <p:ph type="ctrTitle"/>
          </p:nvPr>
        </p:nvSpPr>
        <p:spPr>
          <a:xfrm>
            <a:off x="414866" y="152400"/>
            <a:ext cx="10869046" cy="1334559"/>
          </a:xfrm>
          <a:prstGeom prst="rect">
            <a:avLst/>
          </a:prstGeom>
        </p:spPr>
        <p:txBody>
          <a:bodyPr/>
          <a:lstStyle>
            <a:lvl1pPr>
              <a:defRPr u="sng"/>
            </a:lvl1pPr>
          </a:lstStyle>
          <a:p>
            <a:pPr/>
            <a:r>
              <a:t>What GOD Wants</a:t>
            </a:r>
          </a:p>
        </p:txBody>
      </p:sp>
      <p:sp>
        <p:nvSpPr>
          <p:cNvPr id="194" name="Jeremiah 24:7…"/>
          <p:cNvSpPr txBox="1"/>
          <p:nvPr>
            <p:ph type="subTitle" idx="1"/>
          </p:nvPr>
        </p:nvSpPr>
        <p:spPr>
          <a:xfrm>
            <a:off x="1067877" y="1640014"/>
            <a:ext cx="10869046" cy="6927126"/>
          </a:xfrm>
          <a:prstGeom prst="rect">
            <a:avLst/>
          </a:prstGeom>
        </p:spPr>
        <p:txBody>
          <a:bodyPr/>
          <a:lstStyle/>
          <a:p>
            <a:pPr marL="419100" indent="-419100">
              <a:buSzPct val="64000"/>
              <a:buBlip>
                <a:blip r:embed="rId2"/>
              </a:buBlip>
              <a:defRPr sz="4500">
                <a:solidFill>
                  <a:srgbClr val="FFFB00"/>
                </a:solidFill>
                <a:latin typeface="Times Roman"/>
                <a:ea typeface="Times Roman"/>
                <a:cs typeface="Times Roman"/>
                <a:sym typeface="Times Roman"/>
              </a:defRPr>
            </a:pPr>
          </a:p>
          <a:p>
            <a:pPr marL="419100" indent="-419100">
              <a:buSzPct val="64000"/>
              <a:buBlip>
                <a:blip r:embed="rId2"/>
              </a:buBlip>
              <a:defRPr b="1" sz="4500" u="sng">
                <a:solidFill>
                  <a:srgbClr val="FFFB00"/>
                </a:solidFill>
                <a:latin typeface="Times Roman"/>
                <a:ea typeface="Times Roman"/>
                <a:cs typeface="Times Roman"/>
                <a:sym typeface="Times Roman"/>
              </a:defRPr>
            </a:pPr>
            <a:r>
              <a:t>Jeremiah 24:7</a:t>
            </a:r>
          </a:p>
          <a:p>
            <a:pPr lvl="2" marL="1308100" indent="-419100">
              <a:buSzPct val="64000"/>
              <a:buBlip>
                <a:blip r:embed="rId2"/>
              </a:buBlip>
              <a:defRPr sz="4500">
                <a:solidFill>
                  <a:srgbClr val="FFFB00"/>
                </a:solidFill>
                <a:latin typeface="Times Roman"/>
                <a:ea typeface="Times Roman"/>
                <a:cs typeface="Times Roman"/>
                <a:sym typeface="Times Roman"/>
              </a:defRPr>
            </a:pPr>
          </a:p>
          <a:p>
            <a:pPr lvl="2" marL="1308100" indent="-419100">
              <a:buSzPct val="64000"/>
              <a:buBlip>
                <a:blip r:embed="rId2"/>
              </a:buBlip>
              <a:defRPr sz="4500">
                <a:solidFill>
                  <a:srgbClr val="FFFB00"/>
                </a:solidFill>
                <a:latin typeface="Times Roman"/>
                <a:ea typeface="Times Roman"/>
                <a:cs typeface="Times Roman"/>
                <a:sym typeface="Times Roman"/>
              </a:defRPr>
            </a:pPr>
            <a:r>
              <a:t>7 'I will give them a heart to know Me, for I am the LORD; and they will be My people, and </a:t>
            </a:r>
            <a:r>
              <a:rPr u="sng"/>
              <a:t>I will be their God, for they will return to Me with their whole heart.</a:t>
            </a:r>
            <a:endParaRPr u="sng"/>
          </a:p>
        </p:txBody>
      </p:sp>
    </p:spTree>
  </p:cSld>
  <p:clrMapOvr>
    <a:masterClrMapping/>
  </p:clrMapOvr>
  <mc:AlternateContent xmlns:mc="http://schemas.openxmlformats.org/markup-compatibility/2006">
    <mc:Choice xmlns:p14="http://schemas.microsoft.com/office/powerpoint/2010/main" Requires="p14">
      <p:transition spd="med" advClick="1" p14:dur="1000">
        <p:blinds dir="vert"/>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What GOD Wants"/>
          <p:cNvSpPr txBox="1"/>
          <p:nvPr>
            <p:ph type="ctrTitle"/>
          </p:nvPr>
        </p:nvSpPr>
        <p:spPr>
          <a:xfrm>
            <a:off x="414866" y="152400"/>
            <a:ext cx="10869046" cy="1334559"/>
          </a:xfrm>
          <a:prstGeom prst="rect">
            <a:avLst/>
          </a:prstGeom>
        </p:spPr>
        <p:txBody>
          <a:bodyPr/>
          <a:lstStyle>
            <a:lvl1pPr>
              <a:defRPr u="sng"/>
            </a:lvl1pPr>
          </a:lstStyle>
          <a:p>
            <a:pPr/>
            <a:r>
              <a:t>What GOD Wants</a:t>
            </a:r>
          </a:p>
        </p:txBody>
      </p:sp>
      <p:sp>
        <p:nvSpPr>
          <p:cNvPr id="197" name="2 Corinthians 6:…"/>
          <p:cNvSpPr txBox="1"/>
          <p:nvPr>
            <p:ph type="subTitle" idx="1"/>
          </p:nvPr>
        </p:nvSpPr>
        <p:spPr>
          <a:xfrm>
            <a:off x="1067877" y="1640014"/>
            <a:ext cx="10869046" cy="6927126"/>
          </a:xfrm>
          <a:prstGeom prst="rect">
            <a:avLst/>
          </a:prstGeom>
        </p:spPr>
        <p:txBody>
          <a:bodyPr/>
          <a:lstStyle/>
          <a:p>
            <a:pPr marL="419100" indent="-419100">
              <a:buSzPct val="64000"/>
              <a:buBlip>
                <a:blip r:embed="rId2"/>
              </a:buBlip>
              <a:defRPr sz="4500">
                <a:solidFill>
                  <a:srgbClr val="FFFB00"/>
                </a:solidFill>
                <a:latin typeface="Times Roman"/>
                <a:ea typeface="Times Roman"/>
                <a:cs typeface="Times Roman"/>
                <a:sym typeface="Times Roman"/>
              </a:defRPr>
            </a:pPr>
          </a:p>
          <a:p>
            <a:pPr marL="419100" indent="-419100">
              <a:buSzPct val="64000"/>
              <a:buBlip>
                <a:blip r:embed="rId2"/>
              </a:buBlip>
              <a:defRPr b="1" sz="4500" u="sng">
                <a:solidFill>
                  <a:srgbClr val="FFFB00"/>
                </a:solidFill>
                <a:latin typeface="Times Roman"/>
                <a:ea typeface="Times Roman"/>
                <a:cs typeface="Times Roman"/>
                <a:sym typeface="Times Roman"/>
              </a:defRPr>
            </a:pPr>
            <a:r>
              <a:t>2 Corinthians 6:</a:t>
            </a:r>
          </a:p>
          <a:p>
            <a:pPr lvl="2" marL="1308100" indent="-419100">
              <a:buSzPct val="64000"/>
              <a:buBlip>
                <a:blip r:embed="rId2"/>
              </a:buBlip>
              <a:defRPr sz="4500">
                <a:solidFill>
                  <a:srgbClr val="FFFB00"/>
                </a:solidFill>
                <a:latin typeface="Times Roman"/>
                <a:ea typeface="Times Roman"/>
                <a:cs typeface="Times Roman"/>
                <a:sym typeface="Times Roman"/>
              </a:defRPr>
            </a:pPr>
          </a:p>
          <a:p>
            <a:pPr lvl="2" marL="1308100" indent="-419100">
              <a:buSzPct val="64000"/>
              <a:buBlip>
                <a:blip r:embed="rId2"/>
              </a:buBlip>
              <a:defRPr sz="4500" u="sng">
                <a:solidFill>
                  <a:srgbClr val="FFFB00"/>
                </a:solidFill>
                <a:latin typeface="Times Roman"/>
                <a:ea typeface="Times Roman"/>
                <a:cs typeface="Times Roman"/>
                <a:sym typeface="Times Roman"/>
              </a:defRPr>
            </a:pPr>
            <a:r>
              <a:rPr u="none"/>
              <a:t>        </a:t>
            </a:r>
            <a:r>
              <a:t>AND I WILL BE THEIR GOD, AND THEY SHALL BE MY PEOPLE.</a:t>
            </a:r>
          </a:p>
        </p:txBody>
      </p:sp>
    </p:spTree>
  </p:cSld>
  <p:clrMapOvr>
    <a:masterClrMapping/>
  </p:clrMapOvr>
  <mc:AlternateContent xmlns:mc="http://schemas.openxmlformats.org/markup-compatibility/2006">
    <mc:Choice xmlns:p14="http://schemas.microsoft.com/office/powerpoint/2010/main" Requires="p14">
      <p:transition spd="med" advClick="1" p14:dur="1000">
        <p:blinds dir="vert"/>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The Chosen Race"/>
          <p:cNvSpPr txBox="1"/>
          <p:nvPr>
            <p:ph type="ctrTitle"/>
          </p:nvPr>
        </p:nvSpPr>
        <p:spPr>
          <a:xfrm>
            <a:off x="414866" y="152400"/>
            <a:ext cx="10869046" cy="1334559"/>
          </a:xfrm>
          <a:prstGeom prst="rect">
            <a:avLst/>
          </a:prstGeom>
        </p:spPr>
        <p:txBody>
          <a:bodyPr/>
          <a:lstStyle>
            <a:lvl1pPr>
              <a:defRPr u="sng"/>
            </a:lvl1pPr>
          </a:lstStyle>
          <a:p>
            <a:pPr/>
            <a:r>
              <a:t>The Chosen Race</a:t>
            </a:r>
          </a:p>
        </p:txBody>
      </p:sp>
      <p:sp>
        <p:nvSpPr>
          <p:cNvPr id="200" name="1 Peter 2:9…"/>
          <p:cNvSpPr txBox="1"/>
          <p:nvPr>
            <p:ph type="subTitle" idx="1"/>
          </p:nvPr>
        </p:nvSpPr>
        <p:spPr>
          <a:xfrm>
            <a:off x="1067877" y="1640014"/>
            <a:ext cx="10869046" cy="6927126"/>
          </a:xfrm>
          <a:prstGeom prst="rect">
            <a:avLst/>
          </a:prstGeom>
        </p:spPr>
        <p:txBody>
          <a:bodyPr/>
          <a:lstStyle/>
          <a:p>
            <a:pPr marL="398145" indent="-398145" defTabSz="554990">
              <a:buSzPct val="64000"/>
              <a:buBlip>
                <a:blip r:embed="rId2"/>
              </a:buBlip>
              <a:defRPr sz="4275">
                <a:solidFill>
                  <a:srgbClr val="FFFB00"/>
                </a:solidFill>
                <a:effectLst>
                  <a:outerShdw sx="100000" sy="100000" kx="0" ky="0" algn="b" rotWithShape="0" blurRad="48260" dist="36195" dir="5400000">
                    <a:srgbClr val="000000"/>
                  </a:outerShdw>
                </a:effectLst>
                <a:latin typeface="Times Roman"/>
                <a:ea typeface="Times Roman"/>
                <a:cs typeface="Times Roman"/>
                <a:sym typeface="Times Roman"/>
              </a:defRPr>
            </a:pPr>
          </a:p>
          <a:p>
            <a:pPr marL="398145" indent="-398145" defTabSz="554990">
              <a:buSzPct val="64000"/>
              <a:buBlip>
                <a:blip r:embed="rId2"/>
              </a:buBlip>
              <a:defRPr b="1" sz="4275" u="sng">
                <a:solidFill>
                  <a:srgbClr val="FFFB00"/>
                </a:solidFill>
                <a:effectLst>
                  <a:outerShdw sx="100000" sy="100000" kx="0" ky="0" algn="b" rotWithShape="0" blurRad="48260" dist="36195" dir="5400000">
                    <a:srgbClr val="000000"/>
                  </a:outerShdw>
                </a:effectLst>
                <a:latin typeface="Times Roman"/>
                <a:ea typeface="Times Roman"/>
                <a:cs typeface="Times Roman"/>
                <a:sym typeface="Times Roman"/>
              </a:defRPr>
            </a:pPr>
            <a:r>
              <a:t>1 Peter 2:9</a:t>
            </a:r>
          </a:p>
          <a:p>
            <a:pPr lvl="2" marL="1242694" indent="-398145" defTabSz="554990">
              <a:buSzPct val="64000"/>
              <a:buBlip>
                <a:blip r:embed="rId2"/>
              </a:buBlip>
              <a:defRPr sz="4275">
                <a:solidFill>
                  <a:srgbClr val="FFFB00"/>
                </a:solidFill>
                <a:effectLst>
                  <a:outerShdw sx="100000" sy="100000" kx="0" ky="0" algn="b" rotWithShape="0" blurRad="48260" dist="36195" dir="5400000">
                    <a:srgbClr val="000000"/>
                  </a:outerShdw>
                </a:effectLst>
                <a:latin typeface="Times Roman"/>
                <a:ea typeface="Times Roman"/>
                <a:cs typeface="Times Roman"/>
                <a:sym typeface="Times Roman"/>
              </a:defRPr>
            </a:pPr>
          </a:p>
          <a:p>
            <a:pPr lvl="2" marL="1242694" indent="-398145" defTabSz="554990">
              <a:buSzPct val="64000"/>
              <a:buBlip>
                <a:blip r:embed="rId2"/>
              </a:buBlip>
              <a:defRPr sz="4275">
                <a:solidFill>
                  <a:srgbClr val="FFFB00"/>
                </a:solidFill>
                <a:effectLst>
                  <a:outerShdw sx="100000" sy="100000" kx="0" ky="0" algn="b" rotWithShape="0" blurRad="48260" dist="36195" dir="5400000">
                    <a:srgbClr val="000000"/>
                  </a:outerShdw>
                </a:effectLst>
                <a:latin typeface="Times Roman"/>
                <a:ea typeface="Times Roman"/>
                <a:cs typeface="Times Roman"/>
                <a:sym typeface="Times Roman"/>
              </a:defRPr>
            </a:pPr>
            <a:r>
              <a:t>9 But you are A CHOSEN RACE, A royal PRIESTHOOD, A HOLY NATION, A PEOPLE FOR God's OWN POSSESSION, so that you may proclaim the excellencies of Him who has called you out of darkness into His marvelous light;</a:t>
            </a:r>
          </a:p>
        </p:txBody>
      </p:sp>
    </p:spTree>
  </p:cSld>
  <p:clrMapOvr>
    <a:masterClrMapping/>
  </p:clrMapOvr>
  <mc:AlternateContent xmlns:mc="http://schemas.openxmlformats.org/markup-compatibility/2006">
    <mc:Choice xmlns:p14="http://schemas.microsoft.com/office/powerpoint/2010/main" Requires="p14">
      <p:transition spd="med" advClick="1" p14:dur="1000">
        <p:blinds dir="vert"/>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A Remnant Is…"/>
          <p:cNvSpPr txBox="1"/>
          <p:nvPr>
            <p:ph type="ctrTitle"/>
          </p:nvPr>
        </p:nvSpPr>
        <p:spPr>
          <a:xfrm>
            <a:off x="414866" y="152400"/>
            <a:ext cx="10869046" cy="1334559"/>
          </a:xfrm>
          <a:prstGeom prst="rect">
            <a:avLst/>
          </a:prstGeom>
        </p:spPr>
        <p:txBody>
          <a:bodyPr/>
          <a:lstStyle>
            <a:lvl1pPr>
              <a:defRPr u="sng"/>
            </a:lvl1pPr>
          </a:lstStyle>
          <a:p>
            <a:pPr/>
            <a:r>
              <a:t>A Remnant Is…</a:t>
            </a:r>
          </a:p>
        </p:txBody>
      </p:sp>
      <p:sp>
        <p:nvSpPr>
          <p:cNvPr id="203" name="A CHOSEN RACE…"/>
          <p:cNvSpPr txBox="1"/>
          <p:nvPr>
            <p:ph type="subTitle" idx="1"/>
          </p:nvPr>
        </p:nvSpPr>
        <p:spPr>
          <a:xfrm>
            <a:off x="1067877" y="1640014"/>
            <a:ext cx="10869046" cy="6927126"/>
          </a:xfrm>
          <a:prstGeom prst="rect">
            <a:avLst/>
          </a:prstGeom>
        </p:spPr>
        <p:txBody>
          <a:bodyPr/>
          <a:lstStyle/>
          <a:p>
            <a:pPr marL="356235" indent="-356235" defTabSz="496570">
              <a:buSzPct val="64000"/>
              <a:buBlip>
                <a:blip r:embed="rId2"/>
              </a:buBlip>
              <a:defRPr sz="3825">
                <a:solidFill>
                  <a:srgbClr val="FFFB00"/>
                </a:solidFill>
                <a:effectLst>
                  <a:outerShdw sx="100000" sy="100000" kx="0" ky="0" algn="b" rotWithShape="0" blurRad="43180" dist="32385" dir="5400000">
                    <a:srgbClr val="000000"/>
                  </a:outerShdw>
                </a:effectLst>
                <a:latin typeface="Times Roman"/>
                <a:ea typeface="Times Roman"/>
                <a:cs typeface="Times Roman"/>
                <a:sym typeface="Times Roman"/>
              </a:defRPr>
            </a:pPr>
          </a:p>
          <a:p>
            <a:pPr marL="356235" indent="-356235" defTabSz="496570">
              <a:buSzPct val="64000"/>
              <a:buBlip>
                <a:blip r:embed="rId2"/>
              </a:buBlip>
              <a:defRPr sz="3825">
                <a:solidFill>
                  <a:srgbClr val="FFFB00"/>
                </a:solidFill>
                <a:effectLst>
                  <a:outerShdw sx="100000" sy="100000" kx="0" ky="0" algn="b" rotWithShape="0" blurRad="43180" dist="32385" dir="5400000">
                    <a:srgbClr val="000000"/>
                  </a:outerShdw>
                </a:effectLst>
                <a:latin typeface="Times Roman"/>
                <a:ea typeface="Times Roman"/>
                <a:cs typeface="Times Roman"/>
                <a:sym typeface="Times Roman"/>
              </a:defRPr>
            </a:pPr>
            <a:r>
              <a:t>A CHOSEN RACE</a:t>
            </a:r>
          </a:p>
          <a:p>
            <a:pPr marL="356235" indent="-356235" defTabSz="496570">
              <a:buSzPct val="64000"/>
              <a:buBlip>
                <a:blip r:embed="rId2"/>
              </a:buBlip>
              <a:defRPr sz="3825">
                <a:solidFill>
                  <a:srgbClr val="FFFB00"/>
                </a:solidFill>
                <a:effectLst>
                  <a:outerShdw sx="100000" sy="100000" kx="0" ky="0" algn="b" rotWithShape="0" blurRad="43180" dist="32385" dir="5400000">
                    <a:srgbClr val="000000"/>
                  </a:outerShdw>
                </a:effectLst>
                <a:latin typeface="Times Roman"/>
                <a:ea typeface="Times Roman"/>
                <a:cs typeface="Times Roman"/>
                <a:sym typeface="Times Roman"/>
              </a:defRPr>
            </a:pPr>
            <a:r>
              <a:t>A royal PRIESTHOOD</a:t>
            </a:r>
          </a:p>
          <a:p>
            <a:pPr marL="356235" indent="-356235" defTabSz="496570">
              <a:buSzPct val="64000"/>
              <a:buBlip>
                <a:blip r:embed="rId2"/>
              </a:buBlip>
              <a:defRPr sz="3825">
                <a:solidFill>
                  <a:srgbClr val="FFFB00"/>
                </a:solidFill>
                <a:effectLst>
                  <a:outerShdw sx="100000" sy="100000" kx="0" ky="0" algn="b" rotWithShape="0" blurRad="43180" dist="32385" dir="5400000">
                    <a:srgbClr val="000000"/>
                  </a:outerShdw>
                </a:effectLst>
                <a:latin typeface="Times Roman"/>
                <a:ea typeface="Times Roman"/>
                <a:cs typeface="Times Roman"/>
                <a:sym typeface="Times Roman"/>
              </a:defRPr>
            </a:pPr>
            <a:r>
              <a:t>A HOLY NATION</a:t>
            </a:r>
          </a:p>
          <a:p>
            <a:pPr marL="356235" indent="-356235" defTabSz="496570">
              <a:buSzPct val="64000"/>
              <a:buBlip>
                <a:blip r:embed="rId2"/>
              </a:buBlip>
              <a:defRPr sz="3825">
                <a:solidFill>
                  <a:srgbClr val="FFFB00"/>
                </a:solidFill>
                <a:effectLst>
                  <a:outerShdw sx="100000" sy="100000" kx="0" ky="0" algn="b" rotWithShape="0" blurRad="43180" dist="32385" dir="5400000">
                    <a:srgbClr val="000000"/>
                  </a:outerShdw>
                </a:effectLst>
                <a:latin typeface="Times Roman"/>
                <a:ea typeface="Times Roman"/>
                <a:cs typeface="Times Roman"/>
                <a:sym typeface="Times Roman"/>
              </a:defRPr>
            </a:pPr>
            <a:r>
              <a:t>A PEOPLE FOR God's OWN POSSESSION, so that you may proclaim the excellencies of Him who has </a:t>
            </a:r>
          </a:p>
          <a:p>
            <a:pPr marL="356235" indent="-356235" defTabSz="496570">
              <a:buSzPct val="64000"/>
              <a:buBlip>
                <a:blip r:embed="rId2"/>
              </a:buBlip>
              <a:defRPr sz="3825" u="sng">
                <a:solidFill>
                  <a:srgbClr val="FFFB00"/>
                </a:solidFill>
                <a:effectLst>
                  <a:outerShdw sx="100000" sy="100000" kx="0" ky="0" algn="b" rotWithShape="0" blurRad="43180" dist="32385" dir="5400000">
                    <a:srgbClr val="000000"/>
                  </a:outerShdw>
                </a:effectLst>
                <a:latin typeface="Times Roman"/>
                <a:ea typeface="Times Roman"/>
                <a:cs typeface="Times Roman"/>
                <a:sym typeface="Times Roman"/>
              </a:defRPr>
            </a:pPr>
            <a:r>
              <a:t>called you out of darkness into His marvelous light;</a:t>
            </a:r>
          </a:p>
          <a:p>
            <a:pPr marL="356235" indent="-356235" defTabSz="496570">
              <a:buSzPct val="64000"/>
              <a:buBlip>
                <a:blip r:embed="rId2"/>
              </a:buBlip>
              <a:defRPr sz="3825" u="sng">
                <a:solidFill>
                  <a:srgbClr val="FFFB00"/>
                </a:solidFill>
                <a:effectLst>
                  <a:outerShdw sx="100000" sy="100000" kx="0" ky="0" algn="b" rotWithShape="0" blurRad="43180" dist="32385" dir="5400000">
                    <a:srgbClr val="000000"/>
                  </a:outerShdw>
                </a:effectLst>
                <a:latin typeface="Times Roman"/>
                <a:ea typeface="Times Roman"/>
                <a:cs typeface="Times Roman"/>
                <a:sym typeface="Times Roman"/>
              </a:defRPr>
            </a:pPr>
          </a:p>
          <a:p>
            <a:pPr marL="356235" indent="-356235" defTabSz="496570">
              <a:buSzPct val="64000"/>
              <a:buBlip>
                <a:blip r:embed="rId2"/>
              </a:buBlip>
              <a:defRPr sz="3825" u="sng">
                <a:solidFill>
                  <a:srgbClr val="FFFB00"/>
                </a:solidFill>
                <a:effectLst>
                  <a:outerShdw sx="100000" sy="100000" kx="0" ky="0" algn="b" rotWithShape="0" blurRad="43180" dist="32385" dir="5400000">
                    <a:srgbClr val="000000"/>
                  </a:outerShdw>
                </a:effectLst>
                <a:latin typeface="Times Roman"/>
                <a:ea typeface="Times Roman"/>
                <a:cs typeface="Times Roman"/>
                <a:sym typeface="Times Roman"/>
              </a:defRPr>
            </a:pPr>
            <a:r>
              <a:t>THE BEST PORTION!</a:t>
            </a:r>
          </a:p>
          <a:p>
            <a:pPr lvl="2" marL="1111885" indent="-356235" defTabSz="496570">
              <a:buSzPct val="64000"/>
              <a:buBlip>
                <a:blip r:embed="rId2"/>
              </a:buBlip>
              <a:defRPr sz="3825" u="sng">
                <a:solidFill>
                  <a:srgbClr val="FFFB00"/>
                </a:solidFill>
                <a:effectLst>
                  <a:outerShdw sx="100000" sy="100000" kx="0" ky="0" algn="b" rotWithShape="0" blurRad="43180" dist="32385" dir="5400000">
                    <a:srgbClr val="000000"/>
                  </a:outerShdw>
                </a:effectLst>
                <a:latin typeface="Times Roman"/>
                <a:ea typeface="Times Roman"/>
                <a:cs typeface="Times Roman"/>
                <a:sym typeface="Times Roman"/>
              </a:defRPr>
            </a:pPr>
            <a:r>
              <a:t>not the dregs</a:t>
            </a:r>
          </a:p>
        </p:txBody>
      </p:sp>
    </p:spTree>
  </p:cSld>
  <p:clrMapOvr>
    <a:masterClrMapping/>
  </p:clrMapOvr>
  <mc:AlternateContent xmlns:mc="http://schemas.openxmlformats.org/markup-compatibility/2006">
    <mc:Choice xmlns:p14="http://schemas.microsoft.com/office/powerpoint/2010/main" Requires="p14">
      <p:transition spd="med" advClick="1" p14:dur="1000">
        <p:blinds dir="vert"/>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0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0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0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0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0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0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20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20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20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0" presetID="1" grpId="1" fill="hold">
                                  <p:stCondLst>
                                    <p:cond delay="0"/>
                                  </p:stCondLst>
                                  <p:iterate type="el" backwards="0">
                                    <p:tmAbs val="0"/>
                                  </p:iterate>
                                  <p:childTnLst>
                                    <p:set>
                                      <p:cBhvr>
                                        <p:cTn id="44" fill="hold"/>
                                        <p:tgtEl>
                                          <p:spTgt spid="203">
                                            <p:txEl>
                                              <p:pRg st="9" end="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3"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The Chosen Race:  Will YOU Be In It?"/>
          <p:cNvSpPr txBox="1"/>
          <p:nvPr>
            <p:ph type="ctrTitle"/>
          </p:nvPr>
        </p:nvSpPr>
        <p:spPr>
          <a:xfrm>
            <a:off x="414866" y="-114300"/>
            <a:ext cx="10869046" cy="1334559"/>
          </a:xfrm>
          <a:prstGeom prst="rect">
            <a:avLst/>
          </a:prstGeom>
        </p:spPr>
        <p:txBody>
          <a:bodyPr/>
          <a:lstStyle>
            <a:lvl1pPr defTabSz="420624">
              <a:defRPr sz="5184" u="sng">
                <a:effectLst>
                  <a:outerShdw sx="100000" sy="100000" kx="0" ky="0" algn="b" rotWithShape="0" blurRad="36576" dist="27432" dir="5400000">
                    <a:srgbClr val="000000"/>
                  </a:outerShdw>
                </a:effectLst>
              </a:defRPr>
            </a:lvl1pPr>
          </a:lstStyle>
          <a:p>
            <a:pPr/>
            <a:r>
              <a:t>The Chosen Race:  Will YOU Be In It?</a:t>
            </a:r>
          </a:p>
        </p:txBody>
      </p:sp>
      <p:sp>
        <p:nvSpPr>
          <p:cNvPr id="206" name="Hear the gospel.…"/>
          <p:cNvSpPr txBox="1"/>
          <p:nvPr>
            <p:ph type="subTitle" idx="1"/>
          </p:nvPr>
        </p:nvSpPr>
        <p:spPr>
          <a:xfrm>
            <a:off x="673900" y="1446283"/>
            <a:ext cx="11657000" cy="7707913"/>
          </a:xfrm>
          <a:prstGeom prst="rect">
            <a:avLst/>
          </a:prstGeom>
        </p:spPr>
        <p:txBody>
          <a:bodyPr/>
          <a:lstStyle/>
          <a:p>
            <a:pPr lvl="2" indent="0" defTabSz="346709">
              <a:defRPr sz="4326" u="sng">
                <a:solidFill>
                  <a:srgbClr val="00FDFF"/>
                </a:solidFill>
                <a:effectLst>
                  <a:outerShdw sx="100000" sy="100000" kx="0" ky="0" algn="b" rotWithShape="0" blurRad="10668" dist="10668" dir="16200000">
                    <a:srgbClr val="000000">
                      <a:alpha val="34000"/>
                    </a:srgbClr>
                  </a:outerShdw>
                </a:effectLst>
                <a:latin typeface="Times Roman"/>
                <a:ea typeface="Times Roman"/>
                <a:cs typeface="Times Roman"/>
                <a:sym typeface="Times Roman"/>
              </a:defRPr>
            </a:pPr>
            <a:r>
              <a:rPr u="none"/>
              <a:t>   </a:t>
            </a:r>
            <a:r>
              <a:rPr>
                <a:solidFill>
                  <a:srgbClr val="FFFFFF"/>
                </a:solidFill>
              </a:rPr>
              <a:t>Hear</a:t>
            </a:r>
            <a:r>
              <a:rPr u="none"/>
              <a:t> the gospel.</a:t>
            </a:r>
          </a:p>
          <a:p>
            <a:pPr defTabSz="346709">
              <a:defRPr sz="4326">
                <a:solidFill>
                  <a:srgbClr val="00FDFF"/>
                </a:solidFill>
                <a:effectLst>
                  <a:outerShdw sx="100000" sy="100000" kx="0" ky="0" algn="b" rotWithShape="0" blurRad="10668" dist="10668" dir="16200000">
                    <a:srgbClr val="000000">
                      <a:alpha val="34000"/>
                    </a:srgbClr>
                  </a:outerShdw>
                </a:effectLst>
                <a:latin typeface="Times Roman"/>
                <a:ea typeface="Times Roman"/>
                <a:cs typeface="Times Roman"/>
                <a:sym typeface="Times Roman"/>
              </a:defRPr>
            </a:pPr>
            <a:r>
              <a:t>+ </a:t>
            </a:r>
            <a:r>
              <a:rPr u="sng">
                <a:solidFill>
                  <a:srgbClr val="FFFFFF"/>
                </a:solidFill>
              </a:rPr>
              <a:t>Believe</a:t>
            </a:r>
            <a:r>
              <a:t> it, be convinced to the point of action.</a:t>
            </a:r>
          </a:p>
          <a:p>
            <a:pPr defTabSz="346709">
              <a:defRPr sz="4326">
                <a:solidFill>
                  <a:srgbClr val="00FDFF"/>
                </a:solidFill>
                <a:effectLst>
                  <a:outerShdw sx="100000" sy="100000" kx="0" ky="0" algn="b" rotWithShape="0" blurRad="10668" dist="10668" dir="16200000">
                    <a:srgbClr val="000000">
                      <a:alpha val="34000"/>
                    </a:srgbClr>
                  </a:outerShdw>
                </a:effectLst>
                <a:latin typeface="Times Roman"/>
                <a:ea typeface="Times Roman"/>
                <a:cs typeface="Times Roman"/>
                <a:sym typeface="Times Roman"/>
              </a:defRPr>
            </a:pPr>
            <a:r>
              <a:t>+ </a:t>
            </a:r>
            <a:r>
              <a:rPr u="sng">
                <a:solidFill>
                  <a:srgbClr val="FFFFFF"/>
                </a:solidFill>
              </a:rPr>
              <a:t>Repent</a:t>
            </a:r>
            <a:r>
              <a:t> of your past and turn to God.</a:t>
            </a:r>
          </a:p>
          <a:p>
            <a:pPr defTabSz="346709">
              <a:defRPr sz="4326">
                <a:solidFill>
                  <a:srgbClr val="00FDFF"/>
                </a:solidFill>
                <a:effectLst>
                  <a:outerShdw sx="100000" sy="100000" kx="0" ky="0" algn="b" rotWithShape="0" blurRad="10668" dist="10668" dir="16200000">
                    <a:srgbClr val="000000">
                      <a:alpha val="34000"/>
                    </a:srgbClr>
                  </a:outerShdw>
                </a:effectLst>
                <a:latin typeface="Times Roman"/>
                <a:ea typeface="Times Roman"/>
                <a:cs typeface="Times Roman"/>
                <a:sym typeface="Times Roman"/>
              </a:defRPr>
            </a:pPr>
            <a:r>
              <a:t>+ </a:t>
            </a:r>
            <a:r>
              <a:rPr u="sng">
                <a:solidFill>
                  <a:srgbClr val="FFFFFF"/>
                </a:solidFill>
              </a:rPr>
              <a:t>Confess</a:t>
            </a:r>
            <a:r>
              <a:t> Jesus as Lord and Savior.</a:t>
            </a:r>
          </a:p>
          <a:p>
            <a:pPr defTabSz="346709">
              <a:defRPr sz="4326">
                <a:solidFill>
                  <a:srgbClr val="00FDFF"/>
                </a:solidFill>
                <a:effectLst>
                  <a:outerShdw sx="100000" sy="100000" kx="0" ky="0" algn="b" rotWithShape="0" blurRad="10668" dist="10668" dir="16200000">
                    <a:srgbClr val="000000">
                      <a:alpha val="34000"/>
                    </a:srgbClr>
                  </a:outerShdw>
                </a:effectLst>
                <a:latin typeface="Times Roman"/>
                <a:ea typeface="Times Roman"/>
                <a:cs typeface="Times Roman"/>
                <a:sym typeface="Times Roman"/>
              </a:defRPr>
            </a:pPr>
            <a:r>
              <a:t>+ </a:t>
            </a:r>
            <a:r>
              <a:rPr u="sng">
                <a:solidFill>
                  <a:srgbClr val="FFFFFF"/>
                </a:solidFill>
              </a:rPr>
              <a:t>Submit to Baptism</a:t>
            </a:r>
            <a:r>
              <a:t> for the remission of your sins.</a:t>
            </a:r>
          </a:p>
          <a:p>
            <a:pPr defTabSz="346709">
              <a:defRPr sz="4326">
                <a:solidFill>
                  <a:srgbClr val="00FDFF"/>
                </a:solidFill>
                <a:effectLst>
                  <a:outerShdw sx="100000" sy="100000" kx="0" ky="0" algn="b" rotWithShape="0" blurRad="10668" dist="10668" dir="16200000">
                    <a:srgbClr val="000000">
                      <a:alpha val="34000"/>
                    </a:srgbClr>
                  </a:outerShdw>
                </a:effectLst>
                <a:latin typeface="Times Roman"/>
                <a:ea typeface="Times Roman"/>
                <a:cs typeface="Times Roman"/>
                <a:sym typeface="Times Roman"/>
              </a:defRPr>
            </a:pPr>
          </a:p>
          <a:p>
            <a:pPr defTabSz="346709">
              <a:defRPr sz="4326">
                <a:solidFill>
                  <a:srgbClr val="00FDFF"/>
                </a:solidFill>
                <a:effectLst>
                  <a:outerShdw sx="100000" sy="100000" kx="0" ky="0" algn="b" rotWithShape="0" blurRad="10668" dist="10668" dir="16200000">
                    <a:srgbClr val="000000">
                      <a:alpha val="34000"/>
                    </a:srgbClr>
                  </a:outerShdw>
                </a:effectLst>
                <a:latin typeface="Times Roman"/>
                <a:ea typeface="Times Roman"/>
                <a:cs typeface="Times Roman"/>
                <a:sym typeface="Times Roman"/>
              </a:defRPr>
            </a:pPr>
            <a:r>
              <a:t>+ </a:t>
            </a:r>
            <a:r>
              <a:rPr u="sng">
                <a:solidFill>
                  <a:srgbClr val="FFFFFF"/>
                </a:solidFill>
              </a:rPr>
              <a:t>T.ime</a:t>
            </a:r>
            <a:r>
              <a:t>.  Be faithful for your lifeTIME.</a:t>
            </a:r>
          </a:p>
          <a:p>
            <a:pPr defTabSz="346709">
              <a:defRPr sz="4326">
                <a:solidFill>
                  <a:srgbClr val="00FDFF"/>
                </a:solidFill>
                <a:effectLst>
                  <a:outerShdw sx="100000" sy="100000" kx="0" ky="0" algn="b" rotWithShape="0" blurRad="10668" dist="10668" dir="16200000">
                    <a:srgbClr val="000000">
                      <a:alpha val="34000"/>
                    </a:srgbClr>
                  </a:outerShdw>
                </a:effectLst>
                <a:latin typeface="Times Roman"/>
                <a:ea typeface="Times Roman"/>
                <a:cs typeface="Times Roman"/>
                <a:sym typeface="Times Roman"/>
              </a:defRPr>
            </a:pPr>
            <a:r>
              <a:t>–––––––––––––––––––––––––––––––––––––––</a:t>
            </a:r>
          </a:p>
          <a:p>
            <a:pPr lvl="1" indent="0" defTabSz="346709">
              <a:defRPr sz="4326">
                <a:solidFill>
                  <a:srgbClr val="FFFFFF"/>
                </a:solidFill>
                <a:effectLst>
                  <a:outerShdw sx="100000" sy="100000" kx="0" ky="0" algn="b" rotWithShape="0" blurRad="10668" dist="10668" dir="16200000">
                    <a:srgbClr val="000000">
                      <a:alpha val="34000"/>
                    </a:srgbClr>
                  </a:outerShdw>
                </a:effectLst>
                <a:latin typeface="Times Roman"/>
                <a:ea typeface="Times Roman"/>
                <a:cs typeface="Times Roman"/>
                <a:sym typeface="Times Roman"/>
              </a:defRPr>
            </a:pPr>
            <a:r>
              <a:t>= A+  Assurance of Success! </a:t>
            </a:r>
          </a:p>
          <a:p>
            <a:pPr lvl="1" indent="0" defTabSz="346709">
              <a:defRPr sz="4326">
                <a:solidFill>
                  <a:srgbClr val="FFFFFF"/>
                </a:solidFill>
                <a:effectLst>
                  <a:outerShdw sx="100000" sy="100000" kx="0" ky="0" algn="b" rotWithShape="0" blurRad="10668" dist="10668" dir="16200000">
                    <a:srgbClr val="000000">
                      <a:alpha val="34000"/>
                    </a:srgbClr>
                  </a:outerShdw>
                </a:effectLst>
                <a:latin typeface="Times Roman"/>
                <a:ea typeface="Times Roman"/>
                <a:cs typeface="Times Roman"/>
                <a:sym typeface="Times Roman"/>
              </a:defRPr>
            </a:pPr>
            <a:r>
              <a:t>= a crown of life!                     </a:t>
            </a:r>
            <a:r>
              <a:rPr sz="5124"/>
              <a:t> Press on!</a:t>
            </a:r>
            <a:endParaRPr sz="5124"/>
          </a:p>
        </p:txBody>
      </p:sp>
    </p:spTree>
  </p:cSld>
  <p:clrMapOvr>
    <a:masterClrMapping/>
  </p:clrMapOvr>
  <mc:AlternateContent xmlns:mc="http://schemas.openxmlformats.org/markup-compatibility/2006">
    <mc:Choice xmlns:p14="http://schemas.microsoft.com/office/powerpoint/2010/main" Requires="p14">
      <p:transition spd="med" advClick="1" p14:dur="1000">
        <p:blinds dir="vert"/>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Sunday Bible Study at 10 AM.…"/>
          <p:cNvSpPr txBox="1"/>
          <p:nvPr>
            <p:ph type="ctrTitle"/>
          </p:nvPr>
        </p:nvSpPr>
        <p:spPr>
          <a:xfrm>
            <a:off x="1133525" y="646868"/>
            <a:ext cx="10737750" cy="8090251"/>
          </a:xfrm>
          <a:prstGeom prst="rect">
            <a:avLst/>
          </a:prstGeom>
        </p:spPr>
        <p:txBody>
          <a:bodyPr lIns="27093" tIns="27093" rIns="27093" bIns="27093"/>
          <a:lstStyle/>
          <a:p>
            <a:pPr algn="ctr" defTabSz="1127082">
              <a:lnSpc>
                <a:spcPct val="80000"/>
              </a:lnSpc>
              <a:defRPr spc="-58" sz="5849">
                <a:solidFill>
                  <a:srgbClr val="FFFB00"/>
                </a:solidFill>
                <a:effectLst/>
                <a:latin typeface="Times Roman"/>
                <a:ea typeface="Times Roman"/>
                <a:cs typeface="Times Roman"/>
                <a:sym typeface="Times Roman"/>
              </a:defRPr>
            </a:pPr>
            <a:r>
              <a:t>Sunday Bible Study at 10 AM.</a:t>
            </a:r>
          </a:p>
          <a:p>
            <a:pPr algn="ctr" defTabSz="1127082">
              <a:lnSpc>
                <a:spcPct val="80000"/>
              </a:lnSpc>
              <a:defRPr spc="-58" sz="5849">
                <a:solidFill>
                  <a:srgbClr val="FFFB00"/>
                </a:solidFill>
                <a:effectLst/>
                <a:latin typeface="Times Roman"/>
                <a:ea typeface="Times Roman"/>
                <a:cs typeface="Times Roman"/>
                <a:sym typeface="Times Roman"/>
              </a:defRPr>
            </a:pPr>
            <a:r>
              <a:t>Worship at 11 AM &amp; 6:30 PM.</a:t>
            </a:r>
          </a:p>
          <a:p>
            <a:pPr algn="ctr" defTabSz="1127082">
              <a:lnSpc>
                <a:spcPct val="80000"/>
              </a:lnSpc>
              <a:defRPr spc="-58" sz="5849">
                <a:solidFill>
                  <a:srgbClr val="FFFB00"/>
                </a:solidFill>
                <a:effectLst/>
                <a:latin typeface="Times Roman"/>
                <a:ea typeface="Times Roman"/>
                <a:cs typeface="Times Roman"/>
                <a:sym typeface="Times Roman"/>
              </a:defRPr>
            </a:pPr>
            <a:r>
              <a:t>Wednesday Bible Study at 6:30 PM.</a:t>
            </a:r>
          </a:p>
          <a:p>
            <a:pPr algn="ctr" defTabSz="1127082">
              <a:lnSpc>
                <a:spcPct val="80000"/>
              </a:lnSpc>
              <a:defRPr spc="-58" sz="5849" u="sng">
                <a:solidFill>
                  <a:srgbClr val="FFFB00"/>
                </a:solidFill>
                <a:effectLst/>
                <a:latin typeface="Times Roman"/>
                <a:ea typeface="Times Roman"/>
                <a:cs typeface="Times Roman"/>
                <a:sym typeface="Times Roman"/>
              </a:defRPr>
            </a:pPr>
          </a:p>
          <a:p>
            <a:pPr algn="ctr" defTabSz="1127082">
              <a:lnSpc>
                <a:spcPct val="80000"/>
              </a:lnSpc>
              <a:defRPr spc="-58" sz="5849" u="sng">
                <a:solidFill>
                  <a:srgbClr val="FFFB00"/>
                </a:solidFill>
                <a:effectLst/>
                <a:latin typeface="Times Roman"/>
                <a:ea typeface="Times Roman"/>
                <a:cs typeface="Times Roman"/>
                <a:sym typeface="Times Roman"/>
              </a:defRPr>
            </a:pPr>
            <a:r>
              <a:t>COME! Grow with us!</a:t>
            </a:r>
          </a:p>
          <a:p>
            <a:pPr algn="ctr" defTabSz="1127082">
              <a:lnSpc>
                <a:spcPct val="80000"/>
              </a:lnSpc>
              <a:defRPr spc="-58" sz="5849">
                <a:solidFill>
                  <a:srgbClr val="FFFB00"/>
                </a:solidFill>
                <a:effectLst/>
                <a:latin typeface="Times Roman"/>
                <a:ea typeface="Times Roman"/>
                <a:cs typeface="Times Roman"/>
                <a:sym typeface="Times Roman"/>
              </a:defRPr>
            </a:pPr>
          </a:p>
          <a:p>
            <a:pPr algn="ctr" defTabSz="1127082">
              <a:lnSpc>
                <a:spcPct val="80000"/>
              </a:lnSpc>
              <a:defRPr spc="-58" sz="5849">
                <a:solidFill>
                  <a:srgbClr val="FFFB00"/>
                </a:solidFill>
                <a:effectLst/>
                <a:latin typeface="Times Roman"/>
                <a:ea typeface="Times Roman"/>
                <a:cs typeface="Times Roman"/>
                <a:sym typeface="Times Roman"/>
              </a:defRPr>
            </a:pPr>
            <a:r>
              <a:t>“The unfolding of Your words gives light; It gives understanding to the simple.”</a:t>
            </a:r>
          </a:p>
          <a:p>
            <a:pPr algn="ctr" defTabSz="381564">
              <a:defRPr sz="1560">
                <a:solidFill>
                  <a:srgbClr val="FFFB00"/>
                </a:solidFill>
                <a:effectLst/>
                <a:latin typeface="Times Roman"/>
                <a:ea typeface="Times Roman"/>
                <a:cs typeface="Times Roman"/>
                <a:sym typeface="Times Roman"/>
              </a:defRPr>
            </a:pPr>
          </a:p>
          <a:p>
            <a:pPr algn="ctr" defTabSz="381564">
              <a:defRPr sz="1560">
                <a:solidFill>
                  <a:srgbClr val="FFFB00"/>
                </a:solidFill>
                <a:effectLst/>
                <a:latin typeface="Times Roman"/>
                <a:ea typeface="Times Roman"/>
                <a:cs typeface="Times Roman"/>
                <a:sym typeface="Times Roman"/>
              </a:defRPr>
            </a:pPr>
          </a:p>
          <a:p>
            <a:pPr algn="ctr" defTabSz="381564">
              <a:defRPr sz="3769">
                <a:solidFill>
                  <a:srgbClr val="FFFB00"/>
                </a:solidFill>
                <a:effectLst/>
                <a:latin typeface="Times Roman"/>
                <a:ea typeface="Times Roman"/>
                <a:cs typeface="Times Roman"/>
                <a:sym typeface="Times Roman"/>
              </a:defRPr>
            </a:pPr>
            <a:r>
              <a:t>Psalm 119:130</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 name="Hymns…"/>
          <p:cNvSpPr txBox="1"/>
          <p:nvPr/>
        </p:nvSpPr>
        <p:spPr>
          <a:xfrm>
            <a:off x="1187381" y="1763814"/>
            <a:ext cx="10630039" cy="6225972"/>
          </a:xfrm>
          <a:prstGeom prst="rect">
            <a:avLst/>
          </a:prstGeom>
          <a:ln w="12700">
            <a:miter lim="400000"/>
          </a:ln>
          <a:extLst>
            <a:ext uri="{C572A759-6A51-4108-AA02-DFA0A04FC94B}">
              <ma14:wrappingTextBoxFlag xmlns:ma14="http://schemas.microsoft.com/office/mac/drawingml/2011/main" val="1"/>
            </a:ext>
          </a:extLst>
        </p:spPr>
        <p:txBody>
          <a:bodyPr lIns="36575" tIns="36575" rIns="36575" bIns="36575">
            <a:normAutofit fontScale="100000" lnSpcReduction="0"/>
          </a:bodyPr>
          <a:lstStyle/>
          <a:p>
            <a:pPr algn="l" defTabSz="461670">
              <a:defRPr b="1" sz="4969" u="sng">
                <a:solidFill>
                  <a:srgbClr val="FFFB00"/>
                </a:solidFill>
                <a:effectLst/>
                <a:latin typeface="Times Roman"/>
                <a:ea typeface="Times Roman"/>
                <a:cs typeface="Times Roman"/>
                <a:sym typeface="Times Roman"/>
              </a:defRPr>
            </a:pPr>
            <a:r>
              <a:t>Hymns</a:t>
            </a:r>
          </a:p>
          <a:p>
            <a:pPr algn="l" defTabSz="461670">
              <a:defRPr sz="4969">
                <a:solidFill>
                  <a:srgbClr val="FFFB00"/>
                </a:solidFill>
                <a:effectLst/>
                <a:latin typeface="Times Roman"/>
                <a:ea typeface="Times Roman"/>
                <a:cs typeface="Times Roman"/>
                <a:sym typeface="Times Roman"/>
              </a:defRPr>
            </a:pPr>
            <a:r>
              <a:t>–––––––––––––––––––––––––––––––––</a:t>
            </a:r>
          </a:p>
          <a:p>
            <a:pPr algn="l" defTabSz="461670">
              <a:defRPr sz="4969">
                <a:solidFill>
                  <a:srgbClr val="FFFB00"/>
                </a:solidFill>
                <a:effectLst/>
                <a:latin typeface="Times Roman"/>
                <a:ea typeface="Times Roman"/>
                <a:cs typeface="Times Roman"/>
                <a:sym typeface="Times Roman"/>
              </a:defRPr>
            </a:pPr>
            <a:r>
              <a:t>272- We Saw Thee Not</a:t>
            </a:r>
          </a:p>
          <a:p>
            <a:pPr algn="l" defTabSz="461670">
              <a:defRPr sz="4969">
                <a:solidFill>
                  <a:srgbClr val="FFFB00"/>
                </a:solidFill>
                <a:effectLst/>
                <a:latin typeface="Times Roman"/>
                <a:ea typeface="Times Roman"/>
                <a:cs typeface="Times Roman"/>
                <a:sym typeface="Times Roman"/>
              </a:defRPr>
            </a:pPr>
            <a:r>
              <a:t>254- When the Roll Is Called up Yonder</a:t>
            </a:r>
          </a:p>
          <a:p>
            <a:pPr algn="l" defTabSz="461670">
              <a:defRPr sz="4969">
                <a:solidFill>
                  <a:srgbClr val="FFFB00"/>
                </a:solidFill>
                <a:effectLst/>
                <a:latin typeface="Times Roman"/>
                <a:ea typeface="Times Roman"/>
                <a:cs typeface="Times Roman"/>
                <a:sym typeface="Times Roman"/>
              </a:defRPr>
            </a:pPr>
            <a:r>
              <a:t>248- Take Time to Be Holy</a:t>
            </a:r>
          </a:p>
          <a:p>
            <a:pPr algn="l" defTabSz="461670">
              <a:defRPr sz="4969">
                <a:solidFill>
                  <a:srgbClr val="FFFB00"/>
                </a:solidFill>
                <a:effectLst/>
                <a:latin typeface="Times Roman"/>
                <a:ea typeface="Times Roman"/>
                <a:cs typeface="Times Roman"/>
                <a:sym typeface="Times Roman"/>
              </a:defRPr>
            </a:pPr>
            <a:r>
              <a:t>177- Purer in Heart, O God</a:t>
            </a:r>
          </a:p>
          <a:p>
            <a:pPr algn="l" defTabSz="461670">
              <a:defRPr sz="4969">
                <a:solidFill>
                  <a:srgbClr val="FFFB00"/>
                </a:solidFill>
                <a:effectLst/>
                <a:latin typeface="Times Roman"/>
                <a:ea typeface="Times Roman"/>
                <a:cs typeface="Times Roman"/>
                <a:sym typeface="Times Roman"/>
              </a:defRPr>
            </a:pPr>
            <a:r>
              <a:t>223- There Is Power in the Blood</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Worship Prayer"/>
          <p:cNvSpPr txBox="1"/>
          <p:nvPr/>
        </p:nvSpPr>
        <p:spPr>
          <a:xfrm>
            <a:off x="1187381" y="1763814"/>
            <a:ext cx="10630039" cy="6225972"/>
          </a:xfrm>
          <a:prstGeom prst="rect">
            <a:avLst/>
          </a:prstGeom>
          <a:ln w="12700">
            <a:miter lim="400000"/>
          </a:ln>
          <a:extLst>
            <a:ext uri="{C572A759-6A51-4108-AA02-DFA0A04FC94B}">
              <ma14:wrappingTextBoxFlag xmlns:ma14="http://schemas.microsoft.com/office/mac/drawingml/2011/main" val="1"/>
            </a:ext>
          </a:extLst>
        </p:spPr>
        <p:txBody>
          <a:bodyPr lIns="36575" tIns="36575" rIns="36575" bIns="36575">
            <a:normAutofit fontScale="100000" lnSpcReduction="0"/>
          </a:bodyPr>
          <a:lstStyle>
            <a:lvl1pPr algn="l" defTabSz="650240">
              <a:defRPr b="1" sz="7000" u="sng">
                <a:solidFill>
                  <a:srgbClr val="FFFB00"/>
                </a:solidFill>
                <a:latin typeface="Times Roman"/>
                <a:ea typeface="Times Roman"/>
                <a:cs typeface="Times Roman"/>
                <a:sym typeface="Times Roman"/>
              </a:defRPr>
            </a:lvl1pPr>
          </a:lstStyle>
          <a:p>
            <a:pPr>
              <a:defRPr>
                <a:effectLst/>
              </a:defRPr>
            </a:pPr>
            <a:r>
              <a:t>Worship Prayer</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A Remnant Is Not a Leftover!"/>
          <p:cNvSpPr txBox="1"/>
          <p:nvPr>
            <p:ph type="ctrTitle"/>
          </p:nvPr>
        </p:nvSpPr>
        <p:spPr>
          <a:xfrm>
            <a:off x="850900" y="533400"/>
            <a:ext cx="11303000" cy="3505200"/>
          </a:xfrm>
          <a:prstGeom prst="rect">
            <a:avLst/>
          </a:prstGeom>
        </p:spPr>
        <p:txBody>
          <a:bodyPr/>
          <a:lstStyle>
            <a:lvl1pPr>
              <a:defRPr b="1" u="sng">
                <a:latin typeface="Times Roman"/>
                <a:ea typeface="Times Roman"/>
                <a:cs typeface="Times Roman"/>
                <a:sym typeface="Times Roman"/>
              </a:defRPr>
            </a:lvl1pPr>
          </a:lstStyle>
          <a:p>
            <a:pPr/>
            <a:r>
              <a:t>A Remnant Is Not a Leftover!</a:t>
            </a:r>
          </a:p>
        </p:txBody>
      </p:sp>
      <p:sp>
        <p:nvSpPr>
          <p:cNvPr id="149" name="Lesson by Mark Householder…"/>
          <p:cNvSpPr txBox="1"/>
          <p:nvPr>
            <p:ph type="subTitle" sz="quarter" idx="1"/>
          </p:nvPr>
        </p:nvSpPr>
        <p:spPr>
          <a:xfrm>
            <a:off x="850900" y="4521200"/>
            <a:ext cx="11303000" cy="1574800"/>
          </a:xfrm>
          <a:prstGeom prst="rect">
            <a:avLst/>
          </a:prstGeom>
        </p:spPr>
        <p:txBody>
          <a:bodyPr/>
          <a:lstStyle/>
          <a:p>
            <a:pPr>
              <a:defRPr sz="3100">
                <a:solidFill>
                  <a:srgbClr val="FFFB00"/>
                </a:solidFill>
                <a:latin typeface="Times Roman"/>
                <a:ea typeface="Times Roman"/>
                <a:cs typeface="Times Roman"/>
                <a:sym typeface="Times Roman"/>
              </a:defRPr>
            </a:pPr>
            <a:r>
              <a:t>Lesson by Mark Householder</a:t>
            </a:r>
          </a:p>
          <a:p>
            <a:pPr>
              <a:defRPr sz="3900">
                <a:solidFill>
                  <a:srgbClr val="FFFB00"/>
                </a:solidFill>
                <a:latin typeface="Times Roman"/>
                <a:ea typeface="Times Roman"/>
                <a:cs typeface="Times Roman"/>
                <a:sym typeface="Times Roman"/>
              </a:defRPr>
            </a:pPr>
            <a:r>
              <a:t>Zanesville Sunday a.m. 24 December 2023</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The Remnant, the Few"/>
          <p:cNvSpPr txBox="1"/>
          <p:nvPr>
            <p:ph type="ctrTitle"/>
          </p:nvPr>
        </p:nvSpPr>
        <p:spPr>
          <a:xfrm>
            <a:off x="414866" y="152400"/>
            <a:ext cx="10869046" cy="1334559"/>
          </a:xfrm>
          <a:prstGeom prst="rect">
            <a:avLst/>
          </a:prstGeom>
        </p:spPr>
        <p:txBody>
          <a:bodyPr/>
          <a:lstStyle>
            <a:lvl1pPr>
              <a:defRPr u="sng"/>
            </a:lvl1pPr>
          </a:lstStyle>
          <a:p>
            <a:pPr/>
            <a:r>
              <a:t>The Remnant, the Few</a:t>
            </a:r>
          </a:p>
        </p:txBody>
      </p:sp>
      <p:sp>
        <p:nvSpPr>
          <p:cNvPr id="152" name="GOD Endured, Tolerated, Put Up with, Allowed…"/>
          <p:cNvSpPr txBox="1"/>
          <p:nvPr>
            <p:ph type="subTitle" idx="1"/>
          </p:nvPr>
        </p:nvSpPr>
        <p:spPr>
          <a:xfrm>
            <a:off x="762083" y="1640014"/>
            <a:ext cx="11480634" cy="8174941"/>
          </a:xfrm>
          <a:prstGeom prst="rect">
            <a:avLst/>
          </a:prstGeom>
        </p:spPr>
        <p:txBody>
          <a:bodyPr/>
          <a:lstStyle/>
          <a:p>
            <a:pPr marL="419100" indent="-419100">
              <a:buSzPct val="64000"/>
              <a:buBlip>
                <a:blip r:embed="rId2"/>
              </a:buBlip>
              <a:defRPr b="1" u="sng">
                <a:solidFill>
                  <a:srgbClr val="FFFB00"/>
                </a:solidFill>
                <a:latin typeface="Times Roman"/>
                <a:ea typeface="Times Roman"/>
                <a:cs typeface="Times Roman"/>
                <a:sym typeface="Times Roman"/>
              </a:defRPr>
            </a:pPr>
          </a:p>
          <a:p>
            <a:pPr marL="419100" indent="-419100">
              <a:buSzPct val="64000"/>
              <a:buBlip>
                <a:blip r:embed="rId2"/>
              </a:buBlip>
              <a:defRPr b="1" u="sng">
                <a:solidFill>
                  <a:srgbClr val="FFFB00"/>
                </a:solidFill>
                <a:latin typeface="Times Roman"/>
                <a:ea typeface="Times Roman"/>
                <a:cs typeface="Times Roman"/>
                <a:sym typeface="Times Roman"/>
              </a:defRPr>
            </a:pPr>
            <a:r>
              <a:t>GOD Endured, Tolerated, Put Up with, Allowed </a:t>
            </a:r>
          </a:p>
          <a:p>
            <a:pPr lvl="2" marL="1308100" indent="-419100">
              <a:buSzPct val="64000"/>
              <a:buBlip>
                <a:blip r:embed="rId2"/>
              </a:buBlip>
              <a:defRPr>
                <a:solidFill>
                  <a:srgbClr val="FFFB00"/>
                </a:solidFill>
                <a:latin typeface="Times Roman"/>
                <a:ea typeface="Times Roman"/>
                <a:cs typeface="Times Roman"/>
                <a:sym typeface="Times Roman"/>
              </a:defRPr>
            </a:pPr>
            <a:r>
              <a:t>Their behavior, manners, …</a:t>
            </a:r>
          </a:p>
          <a:p>
            <a:pPr lvl="2" marL="1308100" indent="-419100">
              <a:buSzPct val="64000"/>
              <a:buBlip>
                <a:blip r:embed="rId2"/>
              </a:buBlip>
              <a:defRPr>
                <a:solidFill>
                  <a:srgbClr val="FFFB00"/>
                </a:solidFill>
                <a:latin typeface="Times Roman"/>
                <a:ea typeface="Times Roman"/>
                <a:cs typeface="Times Roman"/>
                <a:sym typeface="Times Roman"/>
              </a:defRPr>
            </a:pPr>
            <a:r>
              <a:t>He does not seek to tolerate our poor behavior!</a:t>
            </a:r>
          </a:p>
          <a:p>
            <a:pPr marL="419100" indent="-419100">
              <a:buSzPct val="64000"/>
              <a:buBlip>
                <a:blip r:embed="rId2"/>
              </a:buBlip>
              <a:defRPr b="1" u="sng">
                <a:solidFill>
                  <a:srgbClr val="FFFB00"/>
                </a:solidFill>
                <a:latin typeface="Times Roman"/>
                <a:ea typeface="Times Roman"/>
                <a:cs typeface="Times Roman"/>
                <a:sym typeface="Times Roman"/>
              </a:defRPr>
            </a:pPr>
            <a:r>
              <a:t>Ignorance, Then and Now</a:t>
            </a:r>
          </a:p>
          <a:p>
            <a:pPr marL="419100" indent="-419100">
              <a:buSzPct val="64000"/>
              <a:buBlip>
                <a:blip r:embed="rId2"/>
              </a:buBlip>
              <a:defRPr b="1" u="sng">
                <a:solidFill>
                  <a:srgbClr val="FFFB00"/>
                </a:solidFill>
                <a:latin typeface="Times Roman"/>
                <a:ea typeface="Times Roman"/>
                <a:cs typeface="Times Roman"/>
                <a:sym typeface="Times Roman"/>
              </a:defRPr>
            </a:pPr>
            <a:r>
              <a:t>Why They Fell</a:t>
            </a:r>
          </a:p>
          <a:p>
            <a:pPr marL="419100" indent="-419100">
              <a:buSzPct val="64000"/>
              <a:buBlip>
                <a:blip r:embed="rId2"/>
              </a:buBlip>
              <a:defRPr b="1" u="sng">
                <a:solidFill>
                  <a:srgbClr val="FFFFFF"/>
                </a:solidFill>
                <a:latin typeface="Times Roman"/>
                <a:ea typeface="Times Roman"/>
                <a:cs typeface="Times Roman"/>
                <a:sym typeface="Times Roman"/>
              </a:defRPr>
            </a:pPr>
            <a:r>
              <a:t>A Remnant Is Kept!</a:t>
            </a:r>
          </a:p>
          <a:p>
            <a:pPr lvl="2" marL="1308100" indent="-419100">
              <a:buSzPct val="64000"/>
              <a:buBlip>
                <a:blip r:embed="rId2"/>
              </a:buBlip>
              <a:defRPr>
                <a:solidFill>
                  <a:srgbClr val="FFFB00"/>
                </a:solidFill>
                <a:latin typeface="Times Roman"/>
                <a:ea typeface="Times Roman"/>
                <a:cs typeface="Times Roman"/>
                <a:sym typeface="Times Roman"/>
              </a:defRPr>
            </a:pPr>
          </a:p>
          <a:p>
            <a:pPr marL="419100" indent="-419100">
              <a:buSzPct val="64000"/>
              <a:buBlip>
                <a:blip r:embed="rId2"/>
              </a:buBlip>
              <a:defRPr b="1" u="sng">
                <a:solidFill>
                  <a:srgbClr val="FFFB00"/>
                </a:solidFill>
                <a:latin typeface="Times Roman"/>
                <a:ea typeface="Times Roman"/>
                <a:cs typeface="Times Roman"/>
                <a:sym typeface="Times Roman"/>
              </a:defRPr>
            </a:pPr>
            <a:r>
              <a:t>What GOD </a:t>
            </a:r>
            <a:r>
              <a:rPr i="1"/>
              <a:t>Doesn’t </a:t>
            </a:r>
            <a:r>
              <a:t>Want</a:t>
            </a:r>
          </a:p>
          <a:p>
            <a:pPr marL="419100" indent="-419100">
              <a:buSzPct val="64000"/>
              <a:buBlip>
                <a:blip r:embed="rId2"/>
              </a:buBlip>
              <a:defRPr b="1" u="sng">
                <a:solidFill>
                  <a:srgbClr val="FFFB00"/>
                </a:solidFill>
                <a:latin typeface="Times Roman"/>
                <a:ea typeface="Times Roman"/>
                <a:cs typeface="Times Roman"/>
                <a:sym typeface="Times Roman"/>
              </a:defRPr>
            </a:pPr>
            <a:r>
              <a:t>What GOD Wants</a:t>
            </a:r>
          </a:p>
          <a:p>
            <a:pPr marL="419100" indent="-419100">
              <a:buSzPct val="64000"/>
              <a:buBlip>
                <a:blip r:embed="rId2"/>
              </a:buBlip>
              <a:defRPr b="1" u="sng">
                <a:solidFill>
                  <a:srgbClr val="FFFB00"/>
                </a:solidFill>
                <a:latin typeface="Times Roman"/>
                <a:ea typeface="Times Roman"/>
                <a:cs typeface="Times Roman"/>
                <a:sym typeface="Times Roman"/>
              </a:defRPr>
            </a:pPr>
            <a:r>
              <a:t>The Chosen Race, for GOD’s Own Possession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5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5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5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5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5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152">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152">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152">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0" presetID="1" grpId="1" fill="hold">
                                  <p:stCondLst>
                                    <p:cond delay="0"/>
                                  </p:stCondLst>
                                  <p:iterate type="el" backwards="0">
                                    <p:tmAbs val="0"/>
                                  </p:iterate>
                                  <p:childTnLst>
                                    <p:set>
                                      <p:cBhvr>
                                        <p:cTn id="44" fill="hold"/>
                                        <p:tgtEl>
                                          <p:spTgt spid="152">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Class="entr" nodeType="clickEffect" presetSubtype="0" presetID="1" grpId="1" fill="hold">
                                  <p:stCondLst>
                                    <p:cond delay="0"/>
                                  </p:stCondLst>
                                  <p:iterate type="el" backwards="0">
                                    <p:tmAbs val="0"/>
                                  </p:iterate>
                                  <p:childTnLst>
                                    <p:set>
                                      <p:cBhvr>
                                        <p:cTn id="48" fill="hold"/>
                                        <p:tgtEl>
                                          <p:spTgt spid="152">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Class="entr" nodeType="clickEffect" presetSubtype="0" presetID="1" grpId="1" fill="hold">
                                  <p:stCondLst>
                                    <p:cond delay="0"/>
                                  </p:stCondLst>
                                  <p:iterate type="el" backwards="0">
                                    <p:tmAbs val="0"/>
                                  </p:iterate>
                                  <p:childTnLst>
                                    <p:set>
                                      <p:cBhvr>
                                        <p:cTn id="52" fill="hold"/>
                                        <p:tgtEl>
                                          <p:spTgt spid="152">
                                            <p:txEl>
                                              <p:pRg st="11" end="1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2"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Ignorance, Then and Now"/>
          <p:cNvSpPr txBox="1"/>
          <p:nvPr>
            <p:ph type="ctrTitle"/>
          </p:nvPr>
        </p:nvSpPr>
        <p:spPr>
          <a:xfrm>
            <a:off x="414866" y="152400"/>
            <a:ext cx="10869046" cy="1334559"/>
          </a:xfrm>
          <a:prstGeom prst="rect">
            <a:avLst/>
          </a:prstGeom>
        </p:spPr>
        <p:txBody>
          <a:bodyPr/>
          <a:lstStyle>
            <a:lvl1pPr>
              <a:defRPr u="sng"/>
            </a:lvl1pPr>
          </a:lstStyle>
          <a:p>
            <a:pPr/>
            <a:r>
              <a:t>Ignorance, Then and Now</a:t>
            </a:r>
          </a:p>
        </p:txBody>
      </p:sp>
      <p:sp>
        <p:nvSpPr>
          <p:cNvPr id="155" name="Acts 17:30 (KJV)…"/>
          <p:cNvSpPr txBox="1"/>
          <p:nvPr>
            <p:ph type="subTitle" idx="1"/>
          </p:nvPr>
        </p:nvSpPr>
        <p:spPr>
          <a:xfrm>
            <a:off x="1067877" y="1640014"/>
            <a:ext cx="10869046" cy="6927126"/>
          </a:xfrm>
          <a:prstGeom prst="rect">
            <a:avLst/>
          </a:prstGeom>
        </p:spPr>
        <p:txBody>
          <a:bodyPr/>
          <a:lstStyle/>
          <a:p>
            <a:pPr marL="377189" indent="-377189" defTabSz="525779">
              <a:buSzPct val="64000"/>
              <a:buBlip>
                <a:blip r:embed="rId2"/>
              </a:buBlip>
              <a:defRPr sz="4050">
                <a:solidFill>
                  <a:srgbClr val="FFFB00"/>
                </a:solidFill>
                <a:effectLst>
                  <a:outerShdw sx="100000" sy="100000" kx="0" ky="0" algn="b" rotWithShape="0" blurRad="45720" dist="34289" dir="5400000">
                    <a:srgbClr val="000000"/>
                  </a:outerShdw>
                </a:effectLst>
                <a:latin typeface="Times Roman"/>
                <a:ea typeface="Times Roman"/>
                <a:cs typeface="Times Roman"/>
                <a:sym typeface="Times Roman"/>
              </a:defRPr>
            </a:pPr>
          </a:p>
          <a:p>
            <a:pPr marL="377189" indent="-377189" defTabSz="525779">
              <a:buSzPct val="64000"/>
              <a:buBlip>
                <a:blip r:embed="rId2"/>
              </a:buBlip>
              <a:defRPr b="1" sz="4050" u="sng">
                <a:solidFill>
                  <a:srgbClr val="FFFB00"/>
                </a:solidFill>
                <a:effectLst>
                  <a:outerShdw sx="100000" sy="100000" kx="0" ky="0" algn="b" rotWithShape="0" blurRad="45720" dist="34289" dir="5400000">
                    <a:srgbClr val="000000"/>
                  </a:outerShdw>
                </a:effectLst>
                <a:latin typeface="Times Roman"/>
                <a:ea typeface="Times Roman"/>
                <a:cs typeface="Times Roman"/>
                <a:sym typeface="Times Roman"/>
              </a:defRPr>
            </a:pPr>
            <a:r>
              <a:t>Acts 17:30 (KJV)</a:t>
            </a:r>
          </a:p>
          <a:p>
            <a:pPr marL="377189" indent="-377189" defTabSz="525779">
              <a:buSzPct val="64000"/>
              <a:buBlip>
                <a:blip r:embed="rId2"/>
              </a:buBlip>
              <a:defRPr sz="4050">
                <a:solidFill>
                  <a:srgbClr val="FFFB00"/>
                </a:solidFill>
                <a:effectLst>
                  <a:outerShdw sx="100000" sy="100000" kx="0" ky="0" algn="b" rotWithShape="0" blurRad="45720" dist="34289" dir="5400000">
                    <a:srgbClr val="000000"/>
                  </a:outerShdw>
                </a:effectLst>
                <a:latin typeface="Times Roman"/>
                <a:ea typeface="Times Roman"/>
                <a:cs typeface="Times Roman"/>
                <a:sym typeface="Times Roman"/>
              </a:defRPr>
            </a:pPr>
            <a:r>
              <a:t>30 And the times of this ignorance God winked at; but now commandeth all men every where to repent:</a:t>
            </a:r>
          </a:p>
          <a:p>
            <a:pPr marL="377189" indent="-377189" defTabSz="525779">
              <a:buSzPct val="64000"/>
              <a:buBlip>
                <a:blip r:embed="rId2"/>
              </a:buBlip>
              <a:defRPr sz="4050">
                <a:solidFill>
                  <a:srgbClr val="FFFB00"/>
                </a:solidFill>
                <a:effectLst>
                  <a:outerShdw sx="100000" sy="100000" kx="0" ky="0" algn="b" rotWithShape="0" blurRad="45720" dist="34289" dir="5400000">
                    <a:srgbClr val="000000"/>
                  </a:outerShdw>
                </a:effectLst>
                <a:latin typeface="Times Roman"/>
                <a:ea typeface="Times Roman"/>
                <a:cs typeface="Times Roman"/>
                <a:sym typeface="Times Roman"/>
              </a:defRPr>
            </a:pPr>
          </a:p>
          <a:p>
            <a:pPr marL="377189" indent="-377189" defTabSz="525779">
              <a:buSzPct val="64000"/>
              <a:buBlip>
                <a:blip r:embed="rId2"/>
              </a:buBlip>
              <a:defRPr b="1" sz="4050" u="sng">
                <a:solidFill>
                  <a:srgbClr val="FFFB00"/>
                </a:solidFill>
                <a:effectLst>
                  <a:outerShdw sx="100000" sy="100000" kx="0" ky="0" algn="b" rotWithShape="0" blurRad="45720" dist="34289" dir="5400000">
                    <a:srgbClr val="000000"/>
                  </a:outerShdw>
                </a:effectLst>
                <a:latin typeface="Times Roman"/>
                <a:ea typeface="Times Roman"/>
                <a:cs typeface="Times Roman"/>
                <a:sym typeface="Times Roman"/>
              </a:defRPr>
            </a:pPr>
            <a:r>
              <a:t>Acts 17:30 (NASB)</a:t>
            </a:r>
          </a:p>
          <a:p>
            <a:pPr marL="377189" indent="-377189" defTabSz="525779">
              <a:buSzPct val="64000"/>
              <a:buBlip>
                <a:blip r:embed="rId2"/>
              </a:buBlip>
              <a:defRPr sz="4050">
                <a:solidFill>
                  <a:srgbClr val="FFFB00"/>
                </a:solidFill>
                <a:effectLst>
                  <a:outerShdw sx="100000" sy="100000" kx="0" ky="0" algn="b" rotWithShape="0" blurRad="45720" dist="34289" dir="5400000">
                    <a:srgbClr val="000000"/>
                  </a:outerShdw>
                </a:effectLst>
                <a:latin typeface="Times Roman"/>
                <a:ea typeface="Times Roman"/>
                <a:cs typeface="Times Roman"/>
                <a:sym typeface="Times Roman"/>
              </a:defRPr>
            </a:pPr>
            <a:r>
              <a:t>30 "Therefore having overlooked the times of ignorance, God is now declaring to men that all people everywhere should repent,</a:t>
            </a:r>
          </a:p>
        </p:txBody>
      </p:sp>
    </p:spTree>
  </p:cSld>
  <p:clrMapOvr>
    <a:masterClrMapping/>
  </p:clrMapOvr>
  <mc:AlternateContent xmlns:mc="http://schemas.openxmlformats.org/markup-compatibility/2006">
    <mc:Choice xmlns:p14="http://schemas.microsoft.com/office/powerpoint/2010/main" Requires="p14">
      <p:transition spd="med" advClick="1" p14:dur="1000">
        <p:blinds dir="vert"/>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Why They Fell"/>
          <p:cNvSpPr txBox="1"/>
          <p:nvPr>
            <p:ph type="ctrTitle"/>
          </p:nvPr>
        </p:nvSpPr>
        <p:spPr>
          <a:xfrm>
            <a:off x="414866" y="152400"/>
            <a:ext cx="10869046" cy="1334559"/>
          </a:xfrm>
          <a:prstGeom prst="rect">
            <a:avLst/>
          </a:prstGeom>
        </p:spPr>
        <p:txBody>
          <a:bodyPr/>
          <a:lstStyle>
            <a:lvl1pPr>
              <a:defRPr u="sng"/>
            </a:lvl1pPr>
          </a:lstStyle>
          <a:p>
            <a:pPr/>
            <a:r>
              <a:t>Why They Fell</a:t>
            </a:r>
          </a:p>
        </p:txBody>
      </p:sp>
      <p:sp>
        <p:nvSpPr>
          <p:cNvPr id="158" name="• Hebrews 3:17…"/>
          <p:cNvSpPr txBox="1"/>
          <p:nvPr>
            <p:ph type="subTitle" idx="1"/>
          </p:nvPr>
        </p:nvSpPr>
        <p:spPr>
          <a:xfrm>
            <a:off x="1067877" y="1640014"/>
            <a:ext cx="10869046" cy="6927126"/>
          </a:xfrm>
          <a:prstGeom prst="rect">
            <a:avLst/>
          </a:prstGeom>
        </p:spPr>
        <p:txBody>
          <a:bodyPr/>
          <a:lstStyle/>
          <a:p>
            <a:pPr marL="419100" indent="-419100">
              <a:buSzPct val="64000"/>
              <a:buBlip>
                <a:blip r:embed="rId2"/>
              </a:buBlip>
              <a:defRPr sz="4500">
                <a:solidFill>
                  <a:srgbClr val="FFFB00"/>
                </a:solidFill>
                <a:latin typeface="Times Roman"/>
                <a:ea typeface="Times Roman"/>
                <a:cs typeface="Times Roman"/>
                <a:sym typeface="Times Roman"/>
              </a:defRPr>
            </a:pPr>
          </a:p>
          <a:p>
            <a:pPr marL="419100" indent="-419100">
              <a:buSzPct val="64000"/>
              <a:buBlip>
                <a:blip r:embed="rId2"/>
              </a:buBlip>
              <a:defRPr b="1" sz="4500" u="sng">
                <a:solidFill>
                  <a:srgbClr val="FFFB00"/>
                </a:solidFill>
                <a:latin typeface="Times Roman"/>
                <a:ea typeface="Times Roman"/>
                <a:cs typeface="Times Roman"/>
                <a:sym typeface="Times Roman"/>
              </a:defRPr>
            </a:pPr>
            <a:r>
              <a:t>• Hebrews 3:17</a:t>
            </a:r>
          </a:p>
          <a:p>
            <a:pPr lvl="2" marL="1308100" indent="-419100">
              <a:buSzPct val="64000"/>
              <a:buBlip>
                <a:blip r:embed="rId2"/>
              </a:buBlip>
              <a:defRPr sz="4500">
                <a:solidFill>
                  <a:srgbClr val="FFFB00"/>
                </a:solidFill>
                <a:latin typeface="Times Roman"/>
                <a:ea typeface="Times Roman"/>
                <a:cs typeface="Times Roman"/>
                <a:sym typeface="Times Roman"/>
              </a:defRPr>
            </a:pPr>
          </a:p>
          <a:p>
            <a:pPr lvl="2" marL="1308100" indent="-419100">
              <a:buSzPct val="64000"/>
              <a:buBlip>
                <a:blip r:embed="rId2"/>
              </a:buBlip>
              <a:defRPr sz="4500">
                <a:solidFill>
                  <a:srgbClr val="FFFB00"/>
                </a:solidFill>
                <a:latin typeface="Times Roman"/>
                <a:ea typeface="Times Roman"/>
                <a:cs typeface="Times Roman"/>
                <a:sym typeface="Times Roman"/>
              </a:defRPr>
            </a:pPr>
            <a:r>
              <a:t>17 And with whom was He angry for forty years? Was it not with those who sinned, whose bodies fell in the wilderness?</a:t>
            </a:r>
          </a:p>
        </p:txBody>
      </p:sp>
    </p:spTree>
  </p:cSld>
  <p:clrMapOvr>
    <a:masterClrMapping/>
  </p:clrMapOvr>
  <mc:AlternateContent xmlns:mc="http://schemas.openxmlformats.org/markup-compatibility/2006">
    <mc:Choice xmlns:p14="http://schemas.microsoft.com/office/powerpoint/2010/main" Requires="p14">
      <p:transition spd="med" advClick="1" p14:dur="1000">
        <p:blinds dir="vert"/>
      </p:transition>
    </mc:Choice>
    <mc:Fallback>
      <p:transition spd="med">
        <p:fade/>
      </p:transition>
    </mc:Fallback>
  </mc:AlternateContent>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Industrial">
  <a:themeElements>
    <a:clrScheme name="Industrial">
      <a:dk1>
        <a:srgbClr val="BC00FF"/>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Industrial">
  <a:themeElements>
    <a:clrScheme name="Industrial">
      <a:dk1>
        <a:srgbClr val="000000"/>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