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850900" y="1270000"/>
            <a:ext cx="11303000" cy="3505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850900" y="4864100"/>
            <a:ext cx="11303000" cy="157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>
                <a:solidFill>
                  <a:srgbClr val="73BFFF"/>
                </a:solidFill>
                <a:effectLst>
                  <a:outerShdw sx="100000" sy="100000" kx="0" ky="0" algn="b" rotWithShape="0" blurRad="38100" dist="36285" dir="270000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3" name="“Type a quote here.”"/>
          <p:cNvSpPr txBox="1"/>
          <p:nvPr>
            <p:ph type="body" sz="quarter" idx="22"/>
          </p:nvPr>
        </p:nvSpPr>
        <p:spPr>
          <a:xfrm>
            <a:off x="1270000" y="42672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sx="100000" sy="100000" kx="0" ky="0" algn="b" rotWithShape="0" blurRad="38100" dist="54428" dir="270000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/>
          <p:nvPr>
            <p:ph type="pic" idx="21"/>
          </p:nvPr>
        </p:nvSpPr>
        <p:spPr>
          <a:xfrm>
            <a:off x="0" y="0"/>
            <a:ext cx="13010823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dingbat_hd.png" descr="dingbat_h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4509" y="5157893"/>
            <a:ext cx="5735783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itle Text"/>
          <p:cNvSpPr txBox="1"/>
          <p:nvPr>
            <p:ph type="title"/>
          </p:nvPr>
        </p:nvSpPr>
        <p:spPr>
          <a:xfrm>
            <a:off x="1842346" y="2926079"/>
            <a:ext cx="9320108" cy="2113282"/>
          </a:xfrm>
          <a:prstGeom prst="rect">
            <a:avLst/>
          </a:prstGeom>
        </p:spPr>
        <p:txBody>
          <a:bodyPr lIns="27093" tIns="27093" rIns="27093" bIns="27093" anchor="b"/>
          <a:lstStyle>
            <a:lvl1pPr algn="ctr" defTabSz="587022">
              <a:defRPr sz="74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842346" y="5648960"/>
            <a:ext cx="9320108" cy="1056641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0" indent="0" algn="ctr" defTabSz="587022">
              <a:lnSpc>
                <a:spcPct val="120000"/>
              </a:lnSpc>
              <a:spcBef>
                <a:spcPts val="0"/>
              </a:spcBef>
              <a:buSzTx/>
              <a:buNone/>
              <a:defRPr i="1" sz="32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 defTabSz="587022">
              <a:lnSpc>
                <a:spcPct val="120000"/>
              </a:lnSpc>
              <a:spcBef>
                <a:spcPts val="0"/>
              </a:spcBef>
              <a:buSzTx/>
              <a:buNone/>
              <a:defRPr i="1" sz="32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 defTabSz="587022">
              <a:lnSpc>
                <a:spcPct val="120000"/>
              </a:lnSpc>
              <a:spcBef>
                <a:spcPts val="0"/>
              </a:spcBef>
              <a:buSzTx/>
              <a:buNone/>
              <a:defRPr i="1" sz="32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 defTabSz="587022">
              <a:lnSpc>
                <a:spcPct val="120000"/>
              </a:lnSpc>
              <a:spcBef>
                <a:spcPts val="0"/>
              </a:spcBef>
              <a:buSzTx/>
              <a:buNone/>
              <a:defRPr i="1" sz="32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 defTabSz="587022">
              <a:lnSpc>
                <a:spcPct val="120000"/>
              </a:lnSpc>
              <a:spcBef>
                <a:spcPts val="0"/>
              </a:spcBef>
              <a:buSzTx/>
              <a:buNone/>
              <a:defRPr i="1" sz="32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74129" y="8255000"/>
            <a:ext cx="270088" cy="308188"/>
          </a:xfrm>
          <a:prstGeom prst="rect">
            <a:avLst/>
          </a:prstGeom>
        </p:spPr>
        <p:txBody>
          <a:bodyPr lIns="27093" tIns="27093" rIns="27093" bIns="27093" anchor="ctr"/>
          <a:lstStyle>
            <a:lvl1pPr algn="ctr" defTabSz="587022">
              <a:defRPr i="1" sz="1600">
                <a:solidFill>
                  <a:srgbClr val="F4E1B9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300480">
              <a:defRPr b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774700" y="646263"/>
            <a:ext cx="11417300" cy="855901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Image"/>
          <p:cNvSpPr/>
          <p:nvPr>
            <p:ph type="pic" sz="half" idx="21"/>
          </p:nvPr>
        </p:nvSpPr>
        <p:spPr>
          <a:xfrm>
            <a:off x="7010400" y="1257300"/>
            <a:ext cx="5407529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787400" y="1384300"/>
            <a:ext cx="5638800" cy="3505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787400" y="4876800"/>
            <a:ext cx="5638800" cy="3759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Image"/>
          <p:cNvSpPr/>
          <p:nvPr>
            <p:ph type="pic" sz="half" idx="21"/>
          </p:nvPr>
        </p:nvSpPr>
        <p:spPr>
          <a:xfrm>
            <a:off x="7213600" y="2273300"/>
            <a:ext cx="5016500" cy="669201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sz="half" idx="1"/>
          </p:nvPr>
        </p:nvSpPr>
        <p:spPr>
          <a:xfrm>
            <a:off x="787400" y="2768600"/>
            <a:ext cx="54229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Image"/>
          <p:cNvSpPr/>
          <p:nvPr>
            <p:ph type="pic" sz="quarter" idx="21"/>
          </p:nvPr>
        </p:nvSpPr>
        <p:spPr>
          <a:xfrm>
            <a:off x="6808750" y="5099998"/>
            <a:ext cx="5370687" cy="402801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3" name="Image"/>
          <p:cNvSpPr/>
          <p:nvPr>
            <p:ph type="pic" sz="quarter" idx="22"/>
          </p:nvPr>
        </p:nvSpPr>
        <p:spPr>
          <a:xfrm>
            <a:off x="6858000" y="965200"/>
            <a:ext cx="5318754" cy="398721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23"/>
          </p:nvPr>
        </p:nvSpPr>
        <p:spPr>
          <a:xfrm>
            <a:off x="1155700" y="1244600"/>
            <a:ext cx="5407496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12534899" y="9309100"/>
            <a:ext cx="312015" cy="312343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Image"/>
          <p:cNvGrpSpPr/>
          <p:nvPr/>
        </p:nvGrpSpPr>
        <p:grpSpPr>
          <a:xfrm>
            <a:off x="1466201" y="1722825"/>
            <a:ext cx="10072398" cy="6396850"/>
            <a:chOff x="0" y="0"/>
            <a:chExt cx="10072397" cy="6396848"/>
          </a:xfrm>
        </p:grpSpPr>
        <p:pic>
          <p:nvPicPr>
            <p:cNvPr id="13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38100"/>
              <a:ext cx="9970798" cy="62317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5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072398" cy="639684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he Many and the Few"/>
          <p:cNvSpPr txBox="1"/>
          <p:nvPr>
            <p:ph type="ctrTitle"/>
          </p:nvPr>
        </p:nvSpPr>
        <p:spPr>
          <a:xfrm>
            <a:off x="414866" y="152400"/>
            <a:ext cx="10869046" cy="1334559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/>
            <a:r>
              <a:t>The Many and the Few</a:t>
            </a:r>
          </a:p>
        </p:txBody>
      </p:sp>
      <p:sp>
        <p:nvSpPr>
          <p:cNvPr id="163" name="Those Given Much…"/>
          <p:cNvSpPr txBox="1"/>
          <p:nvPr>
            <p:ph type="subTitle" idx="1"/>
          </p:nvPr>
        </p:nvSpPr>
        <p:spPr>
          <a:xfrm>
            <a:off x="1067877" y="1640014"/>
            <a:ext cx="10869046" cy="6927126"/>
          </a:xfrm>
          <a:prstGeom prst="rect">
            <a:avLst/>
          </a:prstGeom>
        </p:spPr>
        <p:txBody>
          <a:bodyPr/>
          <a:lstStyle/>
          <a:p>
            <a:pPr marL="419100" indent="-419100">
              <a:buSzPct val="64000"/>
              <a:buBlip>
                <a:blip r:embed="rId2"/>
              </a:buBlip>
            </a:pP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Those Given Much</a:t>
            </a:r>
          </a:p>
          <a:p>
            <a:pPr lvl="2" marL="1308100" indent="-419100">
              <a:buSzPct val="64000"/>
              <a:buBlip>
                <a:blip r:embed="rId2"/>
              </a:buBlip>
            </a:pPr>
          </a:p>
          <a:p>
            <a:pPr lvl="2" marL="1308100" indent="-419100">
              <a:buSzPct val="64000"/>
              <a:buBlip>
                <a:blip r:embed="rId2"/>
              </a:buBlip>
            </a:pPr>
            <a:r>
              <a:t>• Luke 12:48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he Many and the Few"/>
          <p:cNvSpPr txBox="1"/>
          <p:nvPr>
            <p:ph type="ctrTitle"/>
          </p:nvPr>
        </p:nvSpPr>
        <p:spPr>
          <a:xfrm>
            <a:off x="414866" y="152400"/>
            <a:ext cx="10869046" cy="1334559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/>
            <a:r>
              <a:t>The Many and the Few</a:t>
            </a:r>
          </a:p>
        </p:txBody>
      </p:sp>
      <p:sp>
        <p:nvSpPr>
          <p:cNvPr id="166" name="The Gate Is Small…"/>
          <p:cNvSpPr txBox="1"/>
          <p:nvPr>
            <p:ph type="subTitle" idx="1"/>
          </p:nvPr>
        </p:nvSpPr>
        <p:spPr>
          <a:xfrm>
            <a:off x="1067877" y="1640014"/>
            <a:ext cx="10869046" cy="6927126"/>
          </a:xfrm>
          <a:prstGeom prst="rect">
            <a:avLst/>
          </a:prstGeom>
        </p:spPr>
        <p:txBody>
          <a:bodyPr/>
          <a:lstStyle/>
          <a:p>
            <a:pPr marL="419100" indent="-419100">
              <a:buSzPct val="64000"/>
              <a:buBlip>
                <a:blip r:embed="rId2"/>
              </a:buBlip>
            </a:pP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Gate Is Small</a:t>
            </a:r>
          </a:p>
          <a:p>
            <a:pPr lvl="2" marL="1308100" indent="-419100">
              <a:buSzPct val="64000"/>
              <a:buBlip>
                <a:blip r:embed="rId2"/>
              </a:buBlip>
            </a:pPr>
          </a:p>
          <a:p>
            <a:pPr lvl="2" marL="1308100" indent="-419100">
              <a:buSzPct val="64000"/>
              <a:buBlip>
                <a:blip r:embed="rId2"/>
              </a:buBlip>
            </a:pPr>
            <a:r>
              <a:t>• Matthew 7:14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he Many and the Few"/>
          <p:cNvSpPr txBox="1"/>
          <p:nvPr>
            <p:ph type="ctrTitle"/>
          </p:nvPr>
        </p:nvSpPr>
        <p:spPr>
          <a:xfrm>
            <a:off x="414866" y="152400"/>
            <a:ext cx="10869046" cy="1334559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/>
            <a:r>
              <a:t>The Many and the Few</a:t>
            </a:r>
          </a:p>
        </p:txBody>
      </p:sp>
      <p:sp>
        <p:nvSpPr>
          <p:cNvPr id="169" name="Few Saved…"/>
          <p:cNvSpPr txBox="1"/>
          <p:nvPr>
            <p:ph type="subTitle" idx="1"/>
          </p:nvPr>
        </p:nvSpPr>
        <p:spPr>
          <a:xfrm>
            <a:off x="1067877" y="1640014"/>
            <a:ext cx="10869046" cy="6927126"/>
          </a:xfrm>
          <a:prstGeom prst="rect">
            <a:avLst/>
          </a:prstGeom>
        </p:spPr>
        <p:txBody>
          <a:bodyPr/>
          <a:lstStyle/>
          <a:p>
            <a:pPr marL="419100" indent="-419100">
              <a:buSzPct val="64000"/>
              <a:buBlip>
                <a:blip r:embed="rId2"/>
              </a:buBlip>
            </a:pPr>
          </a:p>
          <a:p>
            <a:pPr marL="419100" indent="-419100">
              <a:buSzPct val="64000"/>
              <a:buBlip>
                <a:blip r:embed="rId2"/>
              </a:buBlip>
            </a:pPr>
            <a:r>
              <a:t>Few Saved</a:t>
            </a:r>
          </a:p>
          <a:p>
            <a:pPr marL="419100" indent="-419100">
              <a:buSzPct val="64000"/>
              <a:buBlip>
                <a:blip r:embed="rId2"/>
              </a:buBlip>
            </a:pPr>
            <a:r>
              <a:t>• Luke 13:23</a:t>
            </a:r>
          </a:p>
          <a:p>
            <a:pPr marL="419100" indent="-419100">
              <a:buSzPct val="64000"/>
              <a:buBlip>
                <a:blip r:embed="rId2"/>
              </a:buBlip>
            </a:pPr>
            <a:r>
              <a:t>• 1 Peter 3:20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he Many and the Few"/>
          <p:cNvSpPr txBox="1"/>
          <p:nvPr>
            <p:ph type="ctrTitle"/>
          </p:nvPr>
        </p:nvSpPr>
        <p:spPr>
          <a:xfrm>
            <a:off x="414866" y="152400"/>
            <a:ext cx="10869046" cy="1334559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/>
            <a:r>
              <a:t>The Many and the Few</a:t>
            </a:r>
          </a:p>
        </p:txBody>
      </p:sp>
      <p:sp>
        <p:nvSpPr>
          <p:cNvPr id="172" name="Not Everyone……"/>
          <p:cNvSpPr txBox="1"/>
          <p:nvPr>
            <p:ph type="subTitle" idx="1"/>
          </p:nvPr>
        </p:nvSpPr>
        <p:spPr>
          <a:xfrm>
            <a:off x="1067877" y="1640014"/>
            <a:ext cx="10869046" cy="6927126"/>
          </a:xfrm>
          <a:prstGeom prst="rect">
            <a:avLst/>
          </a:prstGeom>
        </p:spPr>
        <p:txBody>
          <a:bodyPr/>
          <a:lstStyle/>
          <a:p>
            <a:pPr marL="419100" indent="-419100">
              <a:buSzPct val="64000"/>
              <a:buBlip>
                <a:blip r:embed="rId2"/>
              </a:buBlip>
            </a:pP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Not Everyone…</a:t>
            </a:r>
          </a:p>
          <a:p>
            <a:pPr marL="419100" indent="-419100">
              <a:buSzPct val="64000"/>
              <a:buBlip>
                <a:blip r:embed="rId2"/>
              </a:buBlip>
            </a:pPr>
          </a:p>
          <a:p>
            <a:pPr lvl="2" marL="1308100" indent="-419100">
              <a:buSzPct val="64000"/>
              <a:buBlip>
                <a:blip r:embed="rId2"/>
              </a:buBlip>
            </a:pPr>
            <a:r>
              <a:t>• Matthew 7:21-23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4221" y="1623166"/>
            <a:ext cx="8676357" cy="650726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——-  The Christian Family  ——-"/>
          <p:cNvSpPr txBox="1"/>
          <p:nvPr/>
        </p:nvSpPr>
        <p:spPr>
          <a:xfrm>
            <a:off x="2484187" y="5557096"/>
            <a:ext cx="8036425" cy="752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587022">
              <a:defRPr i="1" sz="4600">
                <a:effectLst>
                  <a:outerShdw sx="100000" sy="100000" kx="0" ky="0" algn="b" rotWithShape="0" blurRad="25400" dist="12700" dir="5400000">
                    <a:srgbClr val="FFFFFF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——-  The Christian Family  ——-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unday Bible Study at 10 AM.…"/>
          <p:cNvSpPr txBox="1"/>
          <p:nvPr>
            <p:ph type="ctrTitle"/>
          </p:nvPr>
        </p:nvSpPr>
        <p:spPr>
          <a:xfrm>
            <a:off x="1133525" y="646868"/>
            <a:ext cx="10737750" cy="8090251"/>
          </a:xfrm>
          <a:prstGeom prst="rect">
            <a:avLst/>
          </a:prstGeom>
        </p:spPr>
        <p:txBody>
          <a:bodyPr lIns="27093" tIns="27093" rIns="27093" bIns="27093"/>
          <a:lstStyle/>
          <a:p>
            <a:pPr algn="ctr" defTabSz="1109742">
              <a:lnSpc>
                <a:spcPct val="80000"/>
              </a:lnSpc>
              <a:defRPr b="1" spc="-57" sz="5760"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Sunday Bible Study at 10 AM.</a:t>
            </a:r>
          </a:p>
          <a:p>
            <a:pPr algn="ctr" defTabSz="1109742">
              <a:lnSpc>
                <a:spcPct val="80000"/>
              </a:lnSpc>
              <a:defRPr b="1" spc="-57" sz="5760"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Worship at 11 AM &amp; 6:30 PM.</a:t>
            </a:r>
          </a:p>
          <a:p>
            <a:pPr algn="ctr" defTabSz="1109742">
              <a:lnSpc>
                <a:spcPct val="80000"/>
              </a:lnSpc>
              <a:defRPr b="1" spc="-57" sz="5760"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Wednesday Bible Study at 6:30 PM.</a:t>
            </a:r>
          </a:p>
          <a:p>
            <a:pPr algn="ctr" defTabSz="1109742">
              <a:lnSpc>
                <a:spcPct val="80000"/>
              </a:lnSpc>
              <a:defRPr b="1" spc="-57" sz="5760" u="sng"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ctr" defTabSz="1109742">
              <a:lnSpc>
                <a:spcPct val="80000"/>
              </a:lnSpc>
              <a:defRPr b="1" spc="-57" sz="5760" u="sng"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COME! Grow with us!</a:t>
            </a:r>
          </a:p>
          <a:p>
            <a:pPr algn="ctr" defTabSz="1109742">
              <a:lnSpc>
                <a:spcPct val="80000"/>
              </a:lnSpc>
              <a:defRPr b="1" spc="-57" sz="5760"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ctr" defTabSz="1109742">
              <a:lnSpc>
                <a:spcPct val="80000"/>
              </a:lnSpc>
              <a:defRPr b="1" spc="-57" sz="5760"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“The unfolding of Your words gives light; It gives understanding to the simple.”</a:t>
            </a:r>
          </a:p>
          <a:p>
            <a:pPr algn="ctr" defTabSz="375694">
              <a:defRPr b="1" sz="1536">
                <a:solidFill>
                  <a:srgbClr val="EBEBEB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ctr" defTabSz="375694">
              <a:defRPr b="1" sz="1536">
                <a:solidFill>
                  <a:srgbClr val="EBEBEB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ctr" defTabSz="375694">
              <a:defRPr b="1" sz="3712">
                <a:solidFill>
                  <a:srgbClr val="EBEBEB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Psalm 119:130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he Many and the Few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The Many and the Few</a:t>
            </a:r>
          </a:p>
        </p:txBody>
      </p:sp>
      <p:sp>
        <p:nvSpPr>
          <p:cNvPr id="145" name="Lesson by Mark Householder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100"/>
            </a:pPr>
            <a:r>
              <a:t>Lesson by Mark Householder</a:t>
            </a:r>
          </a:p>
          <a:p>
            <a:pPr>
              <a:defRPr sz="3900"/>
            </a:pPr>
            <a:r>
              <a:t>Zanesville Sunday a.m. 17 December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he Many and the Few"/>
          <p:cNvSpPr txBox="1"/>
          <p:nvPr>
            <p:ph type="ctrTitle"/>
          </p:nvPr>
        </p:nvSpPr>
        <p:spPr>
          <a:xfrm>
            <a:off x="414866" y="152400"/>
            <a:ext cx="10869046" cy="1334559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/>
            <a:r>
              <a:t>The Many and the Few</a:t>
            </a:r>
          </a:p>
        </p:txBody>
      </p:sp>
      <p:sp>
        <p:nvSpPr>
          <p:cNvPr id="148" name="The Word Has Gone Out!…"/>
          <p:cNvSpPr txBox="1"/>
          <p:nvPr>
            <p:ph type="subTitle" idx="1"/>
          </p:nvPr>
        </p:nvSpPr>
        <p:spPr>
          <a:xfrm>
            <a:off x="1067877" y="1640014"/>
            <a:ext cx="10869046" cy="6927126"/>
          </a:xfrm>
          <a:prstGeom prst="rect">
            <a:avLst/>
          </a:prstGeom>
        </p:spPr>
        <p:txBody>
          <a:bodyPr/>
          <a:lstStyle/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Word Has Gone Out!</a:t>
            </a: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Many and the Few</a:t>
            </a: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God Provides</a:t>
            </a:r>
          </a:p>
          <a:p>
            <a:pPr lvl="2" marL="1308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How will YOU respond?</a:t>
            </a:r>
          </a:p>
          <a:p>
            <a:pPr lvl="2" marL="1308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Fields, Food and Harvest</a:t>
            </a: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Narrow and Few</a:t>
            </a: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Severe Warning!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he Many and the Few"/>
          <p:cNvSpPr txBox="1"/>
          <p:nvPr>
            <p:ph type="ctrTitle"/>
          </p:nvPr>
        </p:nvSpPr>
        <p:spPr>
          <a:xfrm>
            <a:off x="414866" y="152400"/>
            <a:ext cx="10869046" cy="1334559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/>
            <a:r>
              <a:t>The Many and the Few</a:t>
            </a:r>
          </a:p>
        </p:txBody>
      </p:sp>
      <p:sp>
        <p:nvSpPr>
          <p:cNvPr id="151" name="The Word Has Gone Out!…"/>
          <p:cNvSpPr txBox="1"/>
          <p:nvPr>
            <p:ph type="subTitle" idx="1"/>
          </p:nvPr>
        </p:nvSpPr>
        <p:spPr>
          <a:xfrm>
            <a:off x="1067877" y="1640014"/>
            <a:ext cx="10869046" cy="6927126"/>
          </a:xfrm>
          <a:prstGeom prst="rect">
            <a:avLst/>
          </a:prstGeom>
        </p:spPr>
        <p:txBody>
          <a:bodyPr/>
          <a:lstStyle/>
          <a:p>
            <a:pPr marL="419100" indent="-419100">
              <a:buSzPct val="64000"/>
              <a:buBlip>
                <a:blip r:embed="rId2"/>
              </a:buBlip>
            </a:pP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Word Has Gone Out!</a:t>
            </a:r>
          </a:p>
          <a:p>
            <a:pPr lvl="2" marL="1308100" indent="-419100">
              <a:buSzPct val="64000"/>
              <a:buBlip>
                <a:blip r:embed="rId2"/>
              </a:buBlip>
            </a:pPr>
          </a:p>
          <a:p>
            <a:pPr lvl="2" marL="1308100" indent="-419100">
              <a:buSzPct val="64000"/>
              <a:buBlip>
                <a:blip r:embed="rId2"/>
              </a:buBlip>
            </a:pPr>
            <a:r>
              <a:t>• Matthew 13:1-23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he Many and the Few"/>
          <p:cNvSpPr txBox="1"/>
          <p:nvPr>
            <p:ph type="ctrTitle"/>
          </p:nvPr>
        </p:nvSpPr>
        <p:spPr>
          <a:xfrm>
            <a:off x="414866" y="152400"/>
            <a:ext cx="10869046" cy="1334559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/>
            <a:r>
              <a:t>The Many and the Few</a:t>
            </a:r>
          </a:p>
        </p:txBody>
      </p:sp>
      <p:sp>
        <p:nvSpPr>
          <p:cNvPr id="154" name="Many Called, Few Chosen…"/>
          <p:cNvSpPr txBox="1"/>
          <p:nvPr>
            <p:ph type="subTitle" idx="1"/>
          </p:nvPr>
        </p:nvSpPr>
        <p:spPr>
          <a:xfrm>
            <a:off x="1067877" y="1640014"/>
            <a:ext cx="10869046" cy="6927126"/>
          </a:xfrm>
          <a:prstGeom prst="rect">
            <a:avLst/>
          </a:prstGeom>
        </p:spPr>
        <p:txBody>
          <a:bodyPr/>
          <a:lstStyle/>
          <a:p>
            <a:pPr marL="419100" indent="-419100">
              <a:buSzPct val="64000"/>
              <a:buBlip>
                <a:blip r:embed="rId2"/>
              </a:buBlip>
            </a:pP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Many Called, Few Chosen</a:t>
            </a:r>
          </a:p>
          <a:p>
            <a:pPr lvl="2" marL="1308100" indent="-419100">
              <a:buSzPct val="64000"/>
              <a:buBlip>
                <a:blip r:embed="rId2"/>
              </a:buBlip>
            </a:pPr>
          </a:p>
          <a:p>
            <a:pPr lvl="2" marL="1308100" indent="-419100">
              <a:buSzPct val="64000"/>
              <a:buBlip>
                <a:blip r:embed="rId2"/>
              </a:buBlip>
            </a:pPr>
            <a:r>
              <a:t>• Matthew 22:14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he Many and the Few"/>
          <p:cNvSpPr txBox="1"/>
          <p:nvPr>
            <p:ph type="ctrTitle"/>
          </p:nvPr>
        </p:nvSpPr>
        <p:spPr>
          <a:xfrm>
            <a:off x="414866" y="152400"/>
            <a:ext cx="10869046" cy="1334559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/>
            <a:r>
              <a:t>The Many and the Few</a:t>
            </a:r>
          </a:p>
        </p:txBody>
      </p:sp>
      <p:sp>
        <p:nvSpPr>
          <p:cNvPr id="157" name="He Provides; You Must Respond…"/>
          <p:cNvSpPr txBox="1"/>
          <p:nvPr>
            <p:ph type="subTitle" idx="1"/>
          </p:nvPr>
        </p:nvSpPr>
        <p:spPr>
          <a:xfrm>
            <a:off x="1067877" y="1640014"/>
            <a:ext cx="10869046" cy="6927126"/>
          </a:xfrm>
          <a:prstGeom prst="rect">
            <a:avLst/>
          </a:prstGeom>
        </p:spPr>
        <p:txBody>
          <a:bodyPr/>
          <a:lstStyle/>
          <a:p>
            <a:pPr marL="419100" indent="-419100">
              <a:buSzPct val="64000"/>
              <a:buBlip>
                <a:blip r:embed="rId2"/>
              </a:buBlip>
            </a:pP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 Provides; You Must Respond</a:t>
            </a:r>
          </a:p>
          <a:p>
            <a:pPr lvl="2" marL="1308100" indent="-419100">
              <a:buSzPct val="64000"/>
              <a:buBlip>
                <a:blip r:embed="rId2"/>
              </a:buBlip>
            </a:pPr>
          </a:p>
          <a:p>
            <a:pPr lvl="2" marL="1308100" indent="-419100">
              <a:buSzPct val="64000"/>
              <a:buBlip>
                <a:blip r:embed="rId2"/>
              </a:buBlip>
            </a:pPr>
            <a:r>
              <a:t>• Matthew 15:34</a:t>
            </a:r>
          </a:p>
          <a:p>
            <a:pPr lvl="2" marL="1308100" indent="-419100">
              <a:buSzPct val="64000"/>
              <a:buBlip>
                <a:blip r:embed="rId2"/>
              </a:buBlip>
            </a:pPr>
            <a:r>
              <a:t>• Mark 8:7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he Many and the Few"/>
          <p:cNvSpPr txBox="1"/>
          <p:nvPr>
            <p:ph type="ctrTitle"/>
          </p:nvPr>
        </p:nvSpPr>
        <p:spPr>
          <a:xfrm>
            <a:off x="414866" y="152400"/>
            <a:ext cx="10869046" cy="1334559"/>
          </a:xfrm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pPr/>
            <a:r>
              <a:t>The Many and the Few</a:t>
            </a:r>
          </a:p>
        </p:txBody>
      </p:sp>
      <p:sp>
        <p:nvSpPr>
          <p:cNvPr id="160" name="Harvest &amp; Workers…"/>
          <p:cNvSpPr txBox="1"/>
          <p:nvPr>
            <p:ph type="subTitle" idx="1"/>
          </p:nvPr>
        </p:nvSpPr>
        <p:spPr>
          <a:xfrm>
            <a:off x="1067877" y="1640014"/>
            <a:ext cx="10869046" cy="6927126"/>
          </a:xfrm>
          <a:prstGeom prst="rect">
            <a:avLst/>
          </a:prstGeom>
        </p:spPr>
        <p:txBody>
          <a:bodyPr/>
          <a:lstStyle/>
          <a:p>
            <a:pPr marL="419100" indent="-419100">
              <a:buSzPct val="64000"/>
              <a:buBlip>
                <a:blip r:embed="rId2"/>
              </a:buBlip>
            </a:pPr>
          </a:p>
          <a:p>
            <a:pPr marL="419100" indent="-419100">
              <a:buSzPct val="64000"/>
              <a:buBlip>
                <a:blip r:embed="rId2"/>
              </a:buBlip>
              <a:defRPr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Harvest &amp; Workers</a:t>
            </a:r>
          </a:p>
          <a:p>
            <a:pPr marL="419100" indent="-419100">
              <a:buSzPct val="64000"/>
              <a:buBlip>
                <a:blip r:embed="rId2"/>
              </a:buBlip>
            </a:pPr>
          </a:p>
          <a:p>
            <a:pPr lvl="2" marL="1308100" indent="-419100">
              <a:buSzPct val="64000"/>
              <a:buBlip>
                <a:blip r:embed="rId2"/>
              </a:buBlip>
            </a:pPr>
            <a:r>
              <a:t>• Matthew 9:37</a:t>
            </a:r>
          </a:p>
          <a:p>
            <a:pPr lvl="2" marL="1308100" indent="-419100">
              <a:buSzPct val="64000"/>
              <a:buBlip>
                <a:blip r:embed="rId2"/>
              </a:buBlip>
            </a:pPr>
            <a:r>
              <a:t>• Luke 10:2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