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media/image1.jpeg" ContentType="image/jpeg"/>
  <Override PartName="/ppt/media/image2.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4" name="Shape 174"/>
          <p:cNvSpPr/>
          <p:nvPr>
            <p:ph type="sldImg"/>
          </p:nvPr>
        </p:nvSpPr>
        <p:spPr>
          <a:xfrm>
            <a:off x="1143000" y="685800"/>
            <a:ext cx="4572000" cy="3429000"/>
          </a:xfrm>
          <a:prstGeom prst="rect">
            <a:avLst/>
          </a:prstGeom>
        </p:spPr>
        <p:txBody>
          <a:bodyPr/>
          <a:lstStyle/>
          <a:p>
            <a:pPr/>
          </a:p>
        </p:txBody>
      </p:sp>
      <p:sp>
        <p:nvSpPr>
          <p:cNvPr id="175" name="Shape 17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07"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16"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Low angle exterior view of a modern building facade covered with aluminum discs under a clear, blue sky"/>
          <p:cNvSpPr/>
          <p:nvPr>
            <p:ph type="pic" sz="quarter" idx="21"/>
          </p:nvPr>
        </p:nvSpPr>
        <p:spPr>
          <a:xfrm>
            <a:off x="15417800" y="1270000"/>
            <a:ext cx="8144934" cy="5410200"/>
          </a:xfrm>
          <a:prstGeom prst="rect">
            <a:avLst/>
          </a:prstGeom>
        </p:spPr>
        <p:txBody>
          <a:bodyPr lIns="91439" tIns="45719" rIns="91439" bIns="45719">
            <a:noAutofit/>
          </a:bodyPr>
          <a:lstStyle/>
          <a:p>
            <a:pPr/>
          </a:p>
        </p:txBody>
      </p:sp>
      <p:sp>
        <p:nvSpPr>
          <p:cNvPr id="125" name="Low angle view of a modern, curved building under a cloudy sky"/>
          <p:cNvSpPr/>
          <p:nvPr>
            <p:ph type="pic" sz="quarter" idx="22"/>
          </p:nvPr>
        </p:nvSpPr>
        <p:spPr>
          <a:xfrm>
            <a:off x="15443200" y="7086600"/>
            <a:ext cx="8138580" cy="5422900"/>
          </a:xfrm>
          <a:prstGeom prst="rect">
            <a:avLst/>
          </a:prstGeom>
        </p:spPr>
        <p:txBody>
          <a:bodyPr lIns="91439" tIns="45719" rIns="91439" bIns="45719">
            <a:noAutofit/>
          </a:bodyPr>
          <a:lstStyle/>
          <a:p>
            <a:pPr/>
          </a:p>
        </p:txBody>
      </p:sp>
      <p:sp>
        <p:nvSpPr>
          <p:cNvPr id="126" name="View from inside a modern white building with glass panels, looking up to a bright, partly cloudy sky"/>
          <p:cNvSpPr/>
          <p:nvPr>
            <p:ph type="pic" idx="23"/>
          </p:nvPr>
        </p:nvSpPr>
        <p:spPr>
          <a:xfrm>
            <a:off x="-124635" y="1270000"/>
            <a:ext cx="16840169" cy="11243712"/>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bg>
      <p:bgPr>
        <a:solidFill>
          <a:srgbClr val="FFFFFF"/>
        </a:solidFill>
      </p:bgPr>
    </p:bg>
    <p:spTree>
      <p:nvGrpSpPr>
        <p:cNvPr id="1" name=""/>
        <p:cNvGrpSpPr/>
        <p:nvPr/>
      </p:nvGrpSpPr>
      <p:grpSpPr>
        <a:xfrm>
          <a:off x="0" y="0"/>
          <a:ext cx="0" cy="0"/>
          <a:chOff x="0" y="0"/>
          <a:chExt cx="0" cy="0"/>
        </a:xfrm>
      </p:grpSpPr>
      <p:sp>
        <p:nvSpPr>
          <p:cNvPr id="134" name="Low angle view of the Azadi Tower in Tehran, Iran against a clear, bright sky"/>
          <p:cNvSpPr/>
          <p:nvPr>
            <p:ph type="pic" idx="21"/>
          </p:nvPr>
        </p:nvSpPr>
        <p:spPr>
          <a:xfrm>
            <a:off x="0" y="-1282700"/>
            <a:ext cx="24384000" cy="16281400"/>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solidFill>
          <a:srgbClr val="FFFFFF"/>
        </a:solidFill>
      </p:bgPr>
    </p:bg>
    <p:spTree>
      <p:nvGrpSpPr>
        <p:cNvPr id="1" name=""/>
        <p:cNvGrpSpPr/>
        <p:nvPr/>
      </p:nvGrpSpPr>
      <p:grpSpPr>
        <a:xfrm>
          <a:off x="0" y="0"/>
          <a:ext cx="0" cy="0"/>
          <a:chOff x="0" y="0"/>
          <a:chExt cx="0" cy="0"/>
        </a:xfrm>
      </p:grpSpPr>
      <p:sp>
        <p:nvSpPr>
          <p:cNvPr id="1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6" name="Title Text"/>
          <p:cNvSpPr txBox="1"/>
          <p:nvPr>
            <p:ph type="title"/>
          </p:nvPr>
        </p:nvSpPr>
        <p:spPr>
          <a:xfrm>
            <a:off x="2387600" y="1193800"/>
            <a:ext cx="19621500" cy="2324100"/>
          </a:xfrm>
          <a:prstGeom prst="rect">
            <a:avLst/>
          </a:prstGeom>
        </p:spPr>
        <p:txBody>
          <a:bodyPr anchor="ctr"/>
          <a:lstStyle>
            <a:lvl1pPr algn="ctr" defTabSz="825500">
              <a:lnSpc>
                <a:spcPct val="100000"/>
              </a:lnSpc>
              <a:defRPr b="0" spc="0" sz="9400">
                <a:solidFill>
                  <a:srgbClr val="BCB08F"/>
                </a:solidFill>
                <a:effectLst>
                  <a:outerShdw sx="100000" sy="100000" kx="0" ky="0" algn="b" rotWithShape="0" blurRad="12700" dist="12700" dir="16200000">
                    <a:srgbClr val="000000">
                      <a:alpha val="50000"/>
                    </a:srgbClr>
                  </a:outerShdw>
                </a:effectLst>
                <a:latin typeface="Hoefler Text"/>
                <a:ea typeface="Hoefler Text"/>
                <a:cs typeface="Hoefler Text"/>
                <a:sym typeface="Hoefler Text"/>
              </a:defRPr>
            </a:lvl1pPr>
          </a:lstStyle>
          <a:p>
            <a:pPr/>
            <a:r>
              <a:t>Title Text</a:t>
            </a:r>
          </a:p>
        </p:txBody>
      </p:sp>
      <p:sp>
        <p:nvSpPr>
          <p:cNvPr id="157" name="Body Level One…"/>
          <p:cNvSpPr txBox="1"/>
          <p:nvPr>
            <p:ph type="body" idx="1"/>
          </p:nvPr>
        </p:nvSpPr>
        <p:spPr>
          <a:xfrm>
            <a:off x="2387600" y="4330700"/>
            <a:ext cx="19621500" cy="7899400"/>
          </a:xfrm>
          <a:prstGeom prst="rect">
            <a:avLst/>
          </a:prstGeom>
        </p:spPr>
        <p:txBody>
          <a:bodyPr anchor="ctr"/>
          <a:lstStyle>
            <a:lvl1pPr marL="584200" indent="-584200" defTabSz="825500">
              <a:lnSpc>
                <a:spcPct val="120000"/>
              </a:lnSpc>
              <a:spcBef>
                <a:spcPts val="3900"/>
              </a:spcBef>
              <a:buSzPct val="50000"/>
              <a:buBlip>
                <a:blip r:embed="rId3"/>
              </a:buBlip>
              <a:defRPr i="1" sz="5000">
                <a:solidFill>
                  <a:srgbClr val="86837F">
                    <a:alpha val="80000"/>
                  </a:srgbClr>
                </a:solidFill>
                <a:effectLst>
                  <a:outerShdw sx="100000" sy="100000" kx="0" ky="0" algn="b" rotWithShape="0" blurRad="25400" dist="12700" dir="5400000">
                    <a:srgbClr val="FFFFFF"/>
                  </a:outerShdw>
                </a:effectLst>
                <a:latin typeface="Hoefler Text"/>
                <a:ea typeface="Hoefler Text"/>
                <a:cs typeface="Hoefler Text"/>
                <a:sym typeface="Hoefler Text"/>
              </a:defRPr>
            </a:lvl1pPr>
            <a:lvl2pPr marL="1168400" indent="-584200" defTabSz="825500">
              <a:lnSpc>
                <a:spcPct val="120000"/>
              </a:lnSpc>
              <a:spcBef>
                <a:spcPts val="3900"/>
              </a:spcBef>
              <a:buSzPct val="50000"/>
              <a:buBlip>
                <a:blip r:embed="rId3"/>
              </a:buBlip>
              <a:defRPr i="1" sz="5000">
                <a:solidFill>
                  <a:srgbClr val="86837F">
                    <a:alpha val="80000"/>
                  </a:srgbClr>
                </a:solidFill>
                <a:effectLst>
                  <a:outerShdw sx="100000" sy="100000" kx="0" ky="0" algn="b" rotWithShape="0" blurRad="25400" dist="12700" dir="5400000">
                    <a:srgbClr val="FFFFFF"/>
                  </a:outerShdw>
                </a:effectLst>
                <a:latin typeface="Hoefler Text"/>
                <a:ea typeface="Hoefler Text"/>
                <a:cs typeface="Hoefler Text"/>
                <a:sym typeface="Hoefler Text"/>
              </a:defRPr>
            </a:lvl2pPr>
            <a:lvl3pPr marL="1752600" indent="-584200" defTabSz="825500">
              <a:lnSpc>
                <a:spcPct val="120000"/>
              </a:lnSpc>
              <a:spcBef>
                <a:spcPts val="3900"/>
              </a:spcBef>
              <a:buSzPct val="50000"/>
              <a:buBlip>
                <a:blip r:embed="rId3"/>
              </a:buBlip>
              <a:defRPr i="1" sz="5000">
                <a:solidFill>
                  <a:srgbClr val="86837F">
                    <a:alpha val="80000"/>
                  </a:srgbClr>
                </a:solidFill>
                <a:effectLst>
                  <a:outerShdw sx="100000" sy="100000" kx="0" ky="0" algn="b" rotWithShape="0" blurRad="25400" dist="12700" dir="5400000">
                    <a:srgbClr val="FFFFFF"/>
                  </a:outerShdw>
                </a:effectLst>
                <a:latin typeface="Hoefler Text"/>
                <a:ea typeface="Hoefler Text"/>
                <a:cs typeface="Hoefler Text"/>
                <a:sym typeface="Hoefler Text"/>
              </a:defRPr>
            </a:lvl3pPr>
            <a:lvl4pPr marL="2336800" indent="-584200" defTabSz="825500">
              <a:lnSpc>
                <a:spcPct val="120000"/>
              </a:lnSpc>
              <a:spcBef>
                <a:spcPts val="3900"/>
              </a:spcBef>
              <a:buSzPct val="50000"/>
              <a:buBlip>
                <a:blip r:embed="rId3"/>
              </a:buBlip>
              <a:defRPr i="1" sz="5000">
                <a:solidFill>
                  <a:srgbClr val="86837F">
                    <a:alpha val="80000"/>
                  </a:srgbClr>
                </a:solidFill>
                <a:effectLst>
                  <a:outerShdw sx="100000" sy="100000" kx="0" ky="0" algn="b" rotWithShape="0" blurRad="25400" dist="12700" dir="5400000">
                    <a:srgbClr val="FFFFFF"/>
                  </a:outerShdw>
                </a:effectLst>
                <a:latin typeface="Hoefler Text"/>
                <a:ea typeface="Hoefler Text"/>
                <a:cs typeface="Hoefler Text"/>
                <a:sym typeface="Hoefler Text"/>
              </a:defRPr>
            </a:lvl4pPr>
            <a:lvl5pPr marL="2921000" indent="-584200" defTabSz="825500">
              <a:lnSpc>
                <a:spcPct val="120000"/>
              </a:lnSpc>
              <a:spcBef>
                <a:spcPts val="3900"/>
              </a:spcBef>
              <a:buSzPct val="50000"/>
              <a:buBlip>
                <a:blip r:embed="rId3"/>
              </a:buBlip>
              <a:defRPr i="1" sz="5000">
                <a:solidFill>
                  <a:srgbClr val="86837F">
                    <a:alpha val="80000"/>
                  </a:srgbClr>
                </a:solidFill>
                <a:effectLst>
                  <a:outerShdw sx="100000" sy="100000" kx="0" ky="0" algn="b" rotWithShape="0" blurRad="25400" dist="12700" dir="5400000">
                    <a:srgbClr val="FFFFFF"/>
                  </a:outerShdw>
                </a:effectLst>
                <a:latin typeface="Hoefler Text"/>
                <a:ea typeface="Hoefler Text"/>
                <a:cs typeface="Hoefler Text"/>
                <a:sym typeface="Hoefler Text"/>
              </a:defRPr>
            </a:lvl5pPr>
          </a:lstStyle>
          <a:p>
            <a:pPr/>
            <a:r>
              <a:t>Body Level One</a:t>
            </a:r>
          </a:p>
          <a:p>
            <a:pPr lvl="1"/>
            <a:r>
              <a:t>Body Level Two</a:t>
            </a:r>
          </a:p>
          <a:p>
            <a:pPr lvl="2"/>
            <a:r>
              <a:t>Body Level Three</a:t>
            </a:r>
          </a:p>
          <a:p>
            <a:pPr lvl="3"/>
            <a:r>
              <a:t>Body Level Four</a:t>
            </a:r>
          </a:p>
          <a:p>
            <a:pPr lvl="4"/>
            <a:r>
              <a:t>Body Level Five</a:t>
            </a:r>
          </a:p>
        </p:txBody>
      </p:sp>
      <p:sp>
        <p:nvSpPr>
          <p:cNvPr id="158" name="Slide Number"/>
          <p:cNvSpPr txBox="1"/>
          <p:nvPr>
            <p:ph type="sldNum" sz="quarter" idx="2"/>
          </p:nvPr>
        </p:nvSpPr>
        <p:spPr>
          <a:xfrm>
            <a:off x="11995150" y="13233400"/>
            <a:ext cx="419100" cy="508000"/>
          </a:xfrm>
          <a:prstGeom prst="rect">
            <a:avLst/>
          </a:prstGeom>
        </p:spPr>
        <p:txBody>
          <a:bodyPr anchor="ctr"/>
          <a:lstStyle>
            <a:lvl1pPr defTabSz="825500">
              <a:defRPr b="1" sz="2400">
                <a:solidFill>
                  <a:srgbClr val="F3F1DF"/>
                </a:solidFill>
                <a:effectLst>
                  <a:outerShdw sx="100000" sy="100000" kx="0" ky="0" algn="b" rotWithShape="0" blurRad="25400" dist="12700" dir="16200000">
                    <a:srgbClr val="000000">
                      <a:alpha val="80000"/>
                    </a:srgbClr>
                  </a:outerShdw>
                </a:effectLst>
                <a:latin typeface="Palatino"/>
                <a:ea typeface="Palatino"/>
                <a:cs typeface="Palatino"/>
                <a:sym typeface="Palatin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65" name="dingbat_hd.png" descr="dingbat_hd.png"/>
          <p:cNvPicPr>
            <a:picLocks noChangeAspect="1"/>
          </p:cNvPicPr>
          <p:nvPr/>
        </p:nvPicPr>
        <p:blipFill>
          <a:blip r:embed="rId3">
            <a:extLst/>
          </a:blip>
          <a:stretch>
            <a:fillRect/>
          </a:stretch>
        </p:blipFill>
        <p:spPr>
          <a:xfrm>
            <a:off x="6814704" y="7385050"/>
            <a:ext cx="10754592" cy="571500"/>
          </a:xfrm>
          <a:prstGeom prst="rect">
            <a:avLst/>
          </a:prstGeom>
          <a:ln w="12700">
            <a:miter lim="400000"/>
          </a:ln>
        </p:spPr>
      </p:pic>
      <p:sp>
        <p:nvSpPr>
          <p:cNvPr id="166" name="Title Text"/>
          <p:cNvSpPr txBox="1"/>
          <p:nvPr>
            <p:ph type="title"/>
          </p:nvPr>
        </p:nvSpPr>
        <p:spPr>
          <a:xfrm>
            <a:off x="3454400" y="3200400"/>
            <a:ext cx="17475200" cy="3962400"/>
          </a:xfrm>
          <a:prstGeom prst="rect">
            <a:avLst/>
          </a:prstGeom>
        </p:spPr>
        <p:txBody>
          <a:bodyPr anchor="b"/>
          <a:lstStyle>
            <a:lvl1pPr algn="ctr" defTabSz="825500">
              <a:lnSpc>
                <a:spcPct val="100000"/>
              </a:lnSpc>
              <a:defRPr b="0" spc="0" sz="10600">
                <a:solidFill>
                  <a:srgbClr val="F4D799"/>
                </a:solidFill>
                <a:effectLst>
                  <a:outerShdw sx="100000" sy="100000" kx="0" ky="0" algn="b" rotWithShape="0" blurRad="25400" dist="25400" dir="16200000">
                    <a:srgbClr val="000000">
                      <a:alpha val="34000"/>
                    </a:srgbClr>
                  </a:outerShdw>
                </a:effectLst>
                <a:latin typeface="Hoefler Text"/>
                <a:ea typeface="Hoefler Text"/>
                <a:cs typeface="Hoefler Text"/>
                <a:sym typeface="Hoefler Text"/>
              </a:defRPr>
            </a:lvl1pPr>
          </a:lstStyle>
          <a:p>
            <a:pPr/>
            <a:r>
              <a:t>Title Text</a:t>
            </a:r>
          </a:p>
        </p:txBody>
      </p:sp>
      <p:sp>
        <p:nvSpPr>
          <p:cNvPr id="167" name="Body Level One…"/>
          <p:cNvSpPr txBox="1"/>
          <p:nvPr>
            <p:ph type="body" sz="quarter" idx="1"/>
          </p:nvPr>
        </p:nvSpPr>
        <p:spPr>
          <a:xfrm>
            <a:off x="3454400" y="8305800"/>
            <a:ext cx="17475200" cy="1981200"/>
          </a:xfrm>
          <a:prstGeom prst="rect">
            <a:avLst/>
          </a:prstGeom>
        </p:spPr>
        <p:txBody>
          <a:bodyPr/>
          <a:lstStyle>
            <a:lvl1pPr marL="0" indent="0" algn="ctr" defTabSz="825500">
              <a:lnSpc>
                <a:spcPct val="120000"/>
              </a:lnSpc>
              <a:spcBef>
                <a:spcPts val="0"/>
              </a:spcBef>
              <a:buSzTx/>
              <a:buNone/>
              <a:defRPr i="1" sz="4600">
                <a:solidFill>
                  <a:srgbClr val="C8AF7B"/>
                </a:solidFill>
                <a:effectLst>
                  <a:outerShdw sx="100000" sy="100000" kx="0" ky="0" algn="b" rotWithShape="0" blurRad="25400" dist="12700" dir="16200000">
                    <a:srgbClr val="000000">
                      <a:alpha val="48000"/>
                    </a:srgbClr>
                  </a:outerShdw>
                </a:effectLst>
                <a:latin typeface="Hoefler Text"/>
                <a:ea typeface="Hoefler Text"/>
                <a:cs typeface="Hoefler Text"/>
                <a:sym typeface="Hoefler Text"/>
              </a:defRPr>
            </a:lvl1pPr>
            <a:lvl2pPr marL="0" indent="0" algn="ctr" defTabSz="825500">
              <a:lnSpc>
                <a:spcPct val="120000"/>
              </a:lnSpc>
              <a:spcBef>
                <a:spcPts val="0"/>
              </a:spcBef>
              <a:buSzTx/>
              <a:buNone/>
              <a:defRPr i="1" sz="4600">
                <a:solidFill>
                  <a:srgbClr val="C8AF7B"/>
                </a:solidFill>
                <a:effectLst>
                  <a:outerShdw sx="100000" sy="100000" kx="0" ky="0" algn="b" rotWithShape="0" blurRad="25400" dist="12700" dir="16200000">
                    <a:srgbClr val="000000">
                      <a:alpha val="48000"/>
                    </a:srgbClr>
                  </a:outerShdw>
                </a:effectLst>
                <a:latin typeface="Hoefler Text"/>
                <a:ea typeface="Hoefler Text"/>
                <a:cs typeface="Hoefler Text"/>
                <a:sym typeface="Hoefler Text"/>
              </a:defRPr>
            </a:lvl2pPr>
            <a:lvl3pPr marL="0" indent="0" algn="ctr" defTabSz="825500">
              <a:lnSpc>
                <a:spcPct val="120000"/>
              </a:lnSpc>
              <a:spcBef>
                <a:spcPts val="0"/>
              </a:spcBef>
              <a:buSzTx/>
              <a:buNone/>
              <a:defRPr i="1" sz="4600">
                <a:solidFill>
                  <a:srgbClr val="C8AF7B"/>
                </a:solidFill>
                <a:effectLst>
                  <a:outerShdw sx="100000" sy="100000" kx="0" ky="0" algn="b" rotWithShape="0" blurRad="25400" dist="12700" dir="16200000">
                    <a:srgbClr val="000000">
                      <a:alpha val="48000"/>
                    </a:srgbClr>
                  </a:outerShdw>
                </a:effectLst>
                <a:latin typeface="Hoefler Text"/>
                <a:ea typeface="Hoefler Text"/>
                <a:cs typeface="Hoefler Text"/>
                <a:sym typeface="Hoefler Text"/>
              </a:defRPr>
            </a:lvl3pPr>
            <a:lvl4pPr marL="0" indent="0" algn="ctr" defTabSz="825500">
              <a:lnSpc>
                <a:spcPct val="120000"/>
              </a:lnSpc>
              <a:spcBef>
                <a:spcPts val="0"/>
              </a:spcBef>
              <a:buSzTx/>
              <a:buNone/>
              <a:defRPr i="1" sz="4600">
                <a:solidFill>
                  <a:srgbClr val="C8AF7B"/>
                </a:solidFill>
                <a:effectLst>
                  <a:outerShdw sx="100000" sy="100000" kx="0" ky="0" algn="b" rotWithShape="0" blurRad="25400" dist="12700" dir="16200000">
                    <a:srgbClr val="000000">
                      <a:alpha val="48000"/>
                    </a:srgbClr>
                  </a:outerShdw>
                </a:effectLst>
                <a:latin typeface="Hoefler Text"/>
                <a:ea typeface="Hoefler Text"/>
                <a:cs typeface="Hoefler Text"/>
                <a:sym typeface="Hoefler Text"/>
              </a:defRPr>
            </a:lvl4pPr>
            <a:lvl5pPr marL="0" indent="0" algn="ctr" defTabSz="825500">
              <a:lnSpc>
                <a:spcPct val="120000"/>
              </a:lnSpc>
              <a:spcBef>
                <a:spcPts val="0"/>
              </a:spcBef>
              <a:buSzTx/>
              <a:buNone/>
              <a:defRPr i="1" sz="4600">
                <a:solidFill>
                  <a:srgbClr val="C8AF7B"/>
                </a:solidFill>
                <a:effectLst>
                  <a:outerShdw sx="100000" sy="100000" kx="0" ky="0" algn="b" rotWithShape="0" blurRad="25400" dist="12700" dir="16200000">
                    <a:srgbClr val="000000">
                      <a:alpha val="48000"/>
                    </a:srgbClr>
                  </a:outerShdw>
                </a:effectLst>
                <a:latin typeface="Hoefler Text"/>
                <a:ea typeface="Hoefler Text"/>
                <a:cs typeface="Hoefler Text"/>
                <a:sym typeface="Hoefler Text"/>
              </a:defRPr>
            </a:lvl5pPr>
          </a:lstStyle>
          <a:p>
            <a:pPr/>
            <a:r>
              <a:t>Body Level One</a:t>
            </a:r>
          </a:p>
          <a:p>
            <a:pPr lvl="1"/>
            <a:r>
              <a:t>Body Level Two</a:t>
            </a:r>
          </a:p>
          <a:p>
            <a:pPr lvl="2"/>
            <a:r>
              <a:t>Body Level Three</a:t>
            </a:r>
          </a:p>
          <a:p>
            <a:pPr lvl="3"/>
            <a:r>
              <a:t>Body Level Four</a:t>
            </a:r>
          </a:p>
          <a:p>
            <a:pPr lvl="4"/>
            <a:r>
              <a:t>Body Level Five</a:t>
            </a:r>
          </a:p>
        </p:txBody>
      </p:sp>
      <p:sp>
        <p:nvSpPr>
          <p:cNvPr id="168" name="Slide Number"/>
          <p:cNvSpPr txBox="1"/>
          <p:nvPr>
            <p:ph type="sldNum" sz="quarter" idx="2"/>
          </p:nvPr>
        </p:nvSpPr>
        <p:spPr>
          <a:xfrm>
            <a:off x="11995150" y="13227050"/>
            <a:ext cx="419100" cy="508000"/>
          </a:xfrm>
          <a:prstGeom prst="rect">
            <a:avLst/>
          </a:prstGeom>
        </p:spPr>
        <p:txBody>
          <a:bodyPr anchor="ctr"/>
          <a:lstStyle>
            <a:lvl1pPr defTabSz="825500">
              <a:defRPr b="1" i="1" sz="2400">
                <a:solidFill>
                  <a:srgbClr val="F4E1B9"/>
                </a:solidFill>
                <a:effectLst>
                  <a:outerShdw sx="100000" sy="100000" kx="0" ky="0" algn="b" rotWithShape="0" blurRad="25400" dist="12700" dir="16200000">
                    <a:srgbClr val="000000">
                      <a:alpha val="80000"/>
                    </a:srgbClr>
                  </a:outerShdw>
                </a:effectLst>
                <a:latin typeface="Palatino"/>
                <a:ea typeface="Palatino"/>
                <a:cs typeface="Palatino"/>
                <a:sym typeface="Palatin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bg>
      <p:bgPr>
        <a:solidFill>
          <a:srgbClr val="FFFFFF"/>
        </a:solidFill>
      </p:bgPr>
    </p:bg>
    <p:spTree>
      <p:nvGrpSpPr>
        <p:cNvPr id="1" name=""/>
        <p:cNvGrpSpPr/>
        <p:nvPr/>
      </p:nvGrpSpPr>
      <p:grpSpPr>
        <a:xfrm>
          <a:off x="0" y="0"/>
          <a:ext cx="0" cy="0"/>
          <a:chOff x="0" y="0"/>
          <a:chExt cx="0" cy="0"/>
        </a:xfrm>
      </p:grpSpPr>
      <p:sp>
        <p:nvSpPr>
          <p:cNvPr id="21" name="View from inside a stone structure, looking out toward stairs and a clear, blue sky"/>
          <p:cNvSpPr/>
          <p:nvPr>
            <p:ph type="pic" idx="21"/>
          </p:nvPr>
        </p:nvSpPr>
        <p:spPr>
          <a:xfrm>
            <a:off x="0" y="-1270000"/>
            <a:ext cx="24384000" cy="16272934"/>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A modern white building with glass panels against a clear, blue sky"/>
          <p:cNvSpPr/>
          <p:nvPr>
            <p:ph type="pic" idx="21"/>
          </p:nvPr>
        </p:nvSpPr>
        <p:spPr>
          <a:xfrm>
            <a:off x="9271000" y="1270000"/>
            <a:ext cx="16764000" cy="111760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1"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2" name="Small section of a modern shell bridge in Qingdao, Shandong, China with a partly cloudy sky above"/>
          <p:cNvSpPr/>
          <p:nvPr>
            <p:ph type="pic" idx="22"/>
          </p:nvPr>
        </p:nvSpPr>
        <p:spPr>
          <a:xfrm>
            <a:off x="9271000" y="1263848"/>
            <a:ext cx="16773843" cy="11188205"/>
          </a:xfrm>
          <a:prstGeom prst="rect">
            <a:avLst/>
          </a:prstGeom>
        </p:spPr>
        <p:txBody>
          <a:bodyPr lIns="91439" tIns="45719" rIns="91439" bIns="45719">
            <a:noAutofit/>
          </a:bodyPr>
          <a:lstStyle/>
          <a:p>
            <a:pPr/>
          </a:p>
        </p:txBody>
      </p:sp>
      <p:sp>
        <p:nvSpPr>
          <p:cNvPr id="6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xfrm>
            <a:off x="1206500" y="1079500"/>
            <a:ext cx="21971000" cy="1434949"/>
          </a:xfrm>
          <a:prstGeom prst="rect">
            <a:avLst/>
          </a:prstGeom>
        </p:spPr>
        <p:txBody>
          <a:bodyPr/>
          <a:lstStyle/>
          <a:p>
            <a:pPr/>
            <a:r>
              <a:t>Slide Title</a:t>
            </a:r>
          </a:p>
        </p:txBody>
      </p:sp>
      <p:sp>
        <p:nvSpPr>
          <p:cNvPr id="80"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06500" y="1079500"/>
            <a:ext cx="21971000" cy="1435100"/>
          </a:xfrm>
          <a:prstGeom prst="rect">
            <a:avLst/>
          </a:prstGeom>
        </p:spPr>
        <p:txBody>
          <a:bodyPr/>
          <a:lstStyle/>
          <a:p>
            <a:pPr/>
            <a:r>
              <a:t>Agenda Title</a:t>
            </a:r>
          </a:p>
        </p:txBody>
      </p:sp>
      <p:sp>
        <p:nvSpPr>
          <p:cNvPr id="89" name="Agenda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COME! Grow with us!…"/>
          <p:cNvSpPr txBox="1"/>
          <p:nvPr/>
        </p:nvSpPr>
        <p:spPr>
          <a:xfrm>
            <a:off x="731137" y="647221"/>
            <a:ext cx="22921726" cy="1242155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defTabSz="2438400">
              <a:lnSpc>
                <a:spcPct val="80000"/>
              </a:lnSpc>
              <a:defRPr b="1" spc="-128" sz="12800" u="sng">
                <a:solidFill>
                  <a:srgbClr val="005493"/>
                </a:solidFill>
                <a:latin typeface="Times Roman"/>
                <a:ea typeface="Times Roman"/>
                <a:cs typeface="Times Roman"/>
                <a:sym typeface="Times Roman"/>
              </a:defRPr>
            </a:pPr>
          </a:p>
          <a:p>
            <a:pPr defTabSz="2438400">
              <a:lnSpc>
                <a:spcPct val="80000"/>
              </a:lnSpc>
              <a:defRPr b="1" spc="-128" sz="12800" u="sng">
                <a:solidFill>
                  <a:srgbClr val="005493"/>
                </a:solidFill>
                <a:latin typeface="Times Roman"/>
                <a:ea typeface="Times Roman"/>
                <a:cs typeface="Times Roman"/>
                <a:sym typeface="Times Roman"/>
              </a:defRPr>
            </a:pPr>
            <a:r>
              <a:t>COME! Grow with us!</a:t>
            </a:r>
          </a:p>
          <a:p>
            <a:pPr defTabSz="2438400">
              <a:lnSpc>
                <a:spcPct val="80000"/>
              </a:lnSpc>
              <a:defRPr b="1" spc="-128" sz="12800">
                <a:solidFill>
                  <a:srgbClr val="005493"/>
                </a:solidFill>
                <a:latin typeface="Times Roman"/>
                <a:ea typeface="Times Roman"/>
                <a:cs typeface="Times Roman"/>
                <a:sym typeface="Times Roman"/>
              </a:defRPr>
            </a:pPr>
          </a:p>
          <a:p>
            <a:pPr defTabSz="2438400">
              <a:lnSpc>
                <a:spcPct val="80000"/>
              </a:lnSpc>
              <a:defRPr b="1" spc="-128" sz="12800">
                <a:solidFill>
                  <a:srgbClr val="005493"/>
                </a:solidFill>
                <a:latin typeface="Times Roman"/>
                <a:ea typeface="Times Roman"/>
                <a:cs typeface="Times Roman"/>
                <a:sym typeface="Times Roman"/>
              </a:defRPr>
            </a:pPr>
            <a:r>
              <a:t>“The unfolding of Your words gives light; It gives understanding to the simple.”</a:t>
            </a:r>
          </a:p>
          <a:p>
            <a:pPr defTabSz="825500">
              <a:defRPr b="1" sz="3600">
                <a:solidFill>
                  <a:srgbClr val="005493"/>
                </a:solidFill>
                <a:latin typeface="Times Roman"/>
                <a:ea typeface="Times Roman"/>
                <a:cs typeface="Times Roman"/>
                <a:sym typeface="Times Roman"/>
              </a:defRPr>
            </a:pPr>
          </a:p>
          <a:p>
            <a:pPr defTabSz="825500">
              <a:defRPr b="1" sz="3600">
                <a:solidFill>
                  <a:srgbClr val="005493"/>
                </a:solidFill>
                <a:latin typeface="Times Roman"/>
                <a:ea typeface="Times Roman"/>
                <a:cs typeface="Times Roman"/>
                <a:sym typeface="Times Roman"/>
              </a:defRPr>
            </a:pPr>
          </a:p>
          <a:p>
            <a:pPr defTabSz="825500">
              <a:defRPr b="1" sz="8200">
                <a:solidFill>
                  <a:srgbClr val="005493"/>
                </a:solidFill>
                <a:latin typeface="Times Roman"/>
                <a:ea typeface="Times Roman"/>
                <a:cs typeface="Times Roman"/>
                <a:sym typeface="Times Roman"/>
              </a:defRPr>
            </a:pPr>
            <a:r>
              <a:t>Psalm 119:130</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Be Happy…"/>
          <p:cNvSpPr txBox="1"/>
          <p:nvPr/>
        </p:nvSpPr>
        <p:spPr>
          <a:xfrm>
            <a:off x="1369134" y="344385"/>
            <a:ext cx="21645732" cy="13027230"/>
          </a:xfrm>
          <a:prstGeom prst="rect">
            <a:avLst/>
          </a:prstGeom>
          <a:ln w="12700">
            <a:miter lim="400000"/>
          </a:ln>
          <a:extLst>
            <a:ext uri="{C572A759-6A51-4108-AA02-DFA0A04FC94B}">
              <ma14:wrappingTextBoxFlag xmlns:ma14="http://schemas.microsoft.com/office/mac/drawingml/2011/main" val="1"/>
            </a:ext>
          </a:extLst>
        </p:spPr>
        <p:txBody>
          <a:bodyPr lIns="68579" tIns="68579" rIns="68579" bIns="68579">
            <a:normAutofit fontScale="100000" lnSpcReduction="0"/>
          </a:bodyPr>
          <a:lstStyle/>
          <a:p>
            <a:pPr defTabSz="914400">
              <a:defRPr b="1" sz="14800" u="sng">
                <a:solidFill>
                  <a:srgbClr val="005493"/>
                </a:solidFill>
                <a:latin typeface="Times Roman"/>
                <a:ea typeface="Times Roman"/>
                <a:cs typeface="Times Roman"/>
                <a:sym typeface="Times Roman"/>
              </a:defRPr>
            </a:pPr>
            <a:r>
              <a:t>Be Happy</a:t>
            </a:r>
          </a:p>
          <a:p>
            <a:pPr defTabSz="914400">
              <a:defRPr b="1" sz="8600" u="sng">
                <a:solidFill>
                  <a:srgbClr val="005493"/>
                </a:solidFill>
                <a:latin typeface="Times Roman"/>
                <a:ea typeface="Times Roman"/>
                <a:cs typeface="Times Roman"/>
                <a:sym typeface="Times Roman"/>
              </a:defRPr>
            </a:pPr>
            <a:r>
              <a:t>“God is not ashamed to be called their God”</a:t>
            </a:r>
          </a:p>
          <a:p>
            <a:pPr defTabSz="914400">
              <a:defRPr b="1" sz="8600" u="sng">
                <a:solidFill>
                  <a:srgbClr val="005493"/>
                </a:solidFill>
                <a:latin typeface="Times Roman"/>
                <a:ea typeface="Times Roman"/>
                <a:cs typeface="Times Roman"/>
                <a:sym typeface="Times Roman"/>
              </a:defRPr>
            </a:pPr>
            <a:r>
              <a:t>That’s us, too!</a:t>
            </a:r>
          </a:p>
          <a:p>
            <a:pPr defTabSz="914400">
              <a:defRPr b="1" sz="7600">
                <a:solidFill>
                  <a:srgbClr val="005493"/>
                </a:solidFill>
                <a:latin typeface="Times Roman"/>
                <a:ea typeface="Times Roman"/>
                <a:cs typeface="Times Roman"/>
                <a:sym typeface="Times Roman"/>
              </a:defRPr>
            </a:pPr>
          </a:p>
          <a:p>
            <a:pPr defTabSz="914400">
              <a:defRPr b="1" sz="7600">
                <a:solidFill>
                  <a:srgbClr val="005493"/>
                </a:solidFill>
                <a:latin typeface="Times Roman"/>
                <a:ea typeface="Times Roman"/>
                <a:cs typeface="Times Roman"/>
                <a:sym typeface="Times Roman"/>
              </a:defRPr>
            </a:pPr>
            <a:r>
              <a:t>• Hebrews 11:16</a:t>
            </a:r>
          </a:p>
          <a:p>
            <a:pPr defTabSz="914400">
              <a:defRPr b="1" sz="7600">
                <a:solidFill>
                  <a:srgbClr val="005493"/>
                </a:solidFill>
                <a:latin typeface="Times Roman"/>
                <a:ea typeface="Times Roman"/>
                <a:cs typeface="Times Roman"/>
                <a:sym typeface="Times Roman"/>
              </a:defRPr>
            </a:pPr>
            <a:r>
              <a:t>16 But as it is, they desire a better country, that is, a heavenly one Therefore God is not ashamed to be called their God; for He has prepared a city for them.</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but be careful!…"/>
          <p:cNvSpPr txBox="1"/>
          <p:nvPr/>
        </p:nvSpPr>
        <p:spPr>
          <a:xfrm>
            <a:off x="1369134" y="344385"/>
            <a:ext cx="21645732" cy="13027230"/>
          </a:xfrm>
          <a:prstGeom prst="rect">
            <a:avLst/>
          </a:prstGeom>
          <a:ln w="12700">
            <a:miter lim="400000"/>
          </a:ln>
          <a:extLst>
            <a:ext uri="{C572A759-6A51-4108-AA02-DFA0A04FC94B}">
              <ma14:wrappingTextBoxFlag xmlns:ma14="http://schemas.microsoft.com/office/mac/drawingml/2011/main" val="1"/>
            </a:ext>
          </a:extLst>
        </p:spPr>
        <p:txBody>
          <a:bodyPr lIns="68579" tIns="68579" rIns="68579" bIns="68579">
            <a:normAutofit fontScale="100000" lnSpcReduction="0"/>
          </a:bodyPr>
          <a:lstStyle/>
          <a:p>
            <a:pPr defTabSz="914400">
              <a:defRPr b="1" sz="14800" u="sng">
                <a:solidFill>
                  <a:srgbClr val="005493"/>
                </a:solidFill>
                <a:latin typeface="Times Roman"/>
                <a:ea typeface="Times Roman"/>
                <a:cs typeface="Times Roman"/>
                <a:sym typeface="Times Roman"/>
              </a:defRPr>
            </a:pPr>
            <a:r>
              <a:t>…but be careful!</a:t>
            </a:r>
          </a:p>
          <a:p>
            <a:pPr defTabSz="914400">
              <a:defRPr b="1" sz="8600" u="sng">
                <a:solidFill>
                  <a:srgbClr val="005493"/>
                </a:solidFill>
                <a:latin typeface="Times Roman"/>
                <a:ea typeface="Times Roman"/>
                <a:cs typeface="Times Roman"/>
                <a:sym typeface="Times Roman"/>
              </a:defRPr>
            </a:pPr>
            <a:r>
              <a:t>Our lives do not consist of our possessions!</a:t>
            </a:r>
          </a:p>
          <a:p>
            <a:pPr defTabSz="914400">
              <a:defRPr b="1" sz="7600">
                <a:solidFill>
                  <a:srgbClr val="005493"/>
                </a:solidFill>
                <a:latin typeface="Times Roman"/>
                <a:ea typeface="Times Roman"/>
                <a:cs typeface="Times Roman"/>
                <a:sym typeface="Times Roman"/>
              </a:defRPr>
            </a:pPr>
          </a:p>
          <a:p>
            <a:pPr defTabSz="914400">
              <a:defRPr b="1" sz="7600">
                <a:solidFill>
                  <a:srgbClr val="005493"/>
                </a:solidFill>
                <a:latin typeface="Times Roman"/>
                <a:ea typeface="Times Roman"/>
                <a:cs typeface="Times Roman"/>
                <a:sym typeface="Times Roman"/>
              </a:defRPr>
            </a:pPr>
            <a:r>
              <a:t>• Luke 12:11-34</a:t>
            </a:r>
          </a:p>
          <a:p>
            <a:pPr defTabSz="914400">
              <a:defRPr b="1" sz="7600">
                <a:solidFill>
                  <a:srgbClr val="005493"/>
                </a:solidFill>
                <a:latin typeface="Times Roman"/>
                <a:ea typeface="Times Roman"/>
                <a:cs typeface="Times Roman"/>
                <a:sym typeface="Times Roman"/>
              </a:defRPr>
            </a:pPr>
            <a:r>
              <a:t>15 Then He said to them, "Beware, and be on your guard against every form of greed; for not even when one has an abundance does his life consist of his possessions."</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but be careful!…"/>
          <p:cNvSpPr txBox="1"/>
          <p:nvPr/>
        </p:nvSpPr>
        <p:spPr>
          <a:xfrm>
            <a:off x="1369134" y="344385"/>
            <a:ext cx="21645732" cy="13027230"/>
          </a:xfrm>
          <a:prstGeom prst="rect">
            <a:avLst/>
          </a:prstGeom>
          <a:ln w="12700">
            <a:miter lim="400000"/>
          </a:ln>
          <a:extLst>
            <a:ext uri="{C572A759-6A51-4108-AA02-DFA0A04FC94B}">
              <ma14:wrappingTextBoxFlag xmlns:ma14="http://schemas.microsoft.com/office/mac/drawingml/2011/main" val="1"/>
            </a:ext>
          </a:extLst>
        </p:spPr>
        <p:txBody>
          <a:bodyPr lIns="68579" tIns="68579" rIns="68579" bIns="68579">
            <a:normAutofit fontScale="100000" lnSpcReduction="0"/>
          </a:bodyPr>
          <a:lstStyle/>
          <a:p>
            <a:pPr defTabSz="630936">
              <a:defRPr b="1" sz="10212" u="sng">
                <a:solidFill>
                  <a:srgbClr val="005493"/>
                </a:solidFill>
                <a:latin typeface="Times Roman"/>
                <a:ea typeface="Times Roman"/>
                <a:cs typeface="Times Roman"/>
                <a:sym typeface="Times Roman"/>
              </a:defRPr>
            </a:pPr>
            <a:r>
              <a:t>…but be careful!</a:t>
            </a:r>
          </a:p>
          <a:p>
            <a:pPr defTabSz="630936">
              <a:defRPr b="1" sz="5934" u="sng">
                <a:solidFill>
                  <a:srgbClr val="005493"/>
                </a:solidFill>
                <a:latin typeface="Times Roman"/>
                <a:ea typeface="Times Roman"/>
                <a:cs typeface="Times Roman"/>
                <a:sym typeface="Times Roman"/>
              </a:defRPr>
            </a:pPr>
            <a:r>
              <a:t>Our lives do not consist of our possessions!</a:t>
            </a:r>
          </a:p>
          <a:p>
            <a:pPr defTabSz="630936">
              <a:defRPr b="1" sz="5244">
                <a:solidFill>
                  <a:srgbClr val="005493"/>
                </a:solidFill>
                <a:latin typeface="Times Roman"/>
                <a:ea typeface="Times Roman"/>
                <a:cs typeface="Times Roman"/>
                <a:sym typeface="Times Roman"/>
              </a:defRPr>
            </a:pPr>
          </a:p>
          <a:p>
            <a:pPr defTabSz="630936">
              <a:defRPr b="1" sz="5244">
                <a:solidFill>
                  <a:srgbClr val="005493"/>
                </a:solidFill>
                <a:latin typeface="Times Roman"/>
                <a:ea typeface="Times Roman"/>
                <a:cs typeface="Times Roman"/>
                <a:sym typeface="Times Roman"/>
              </a:defRPr>
            </a:pPr>
            <a:r>
              <a:t>• Luke 12:11-34</a:t>
            </a:r>
          </a:p>
          <a:p>
            <a:pPr defTabSz="630936">
              <a:defRPr b="1" sz="5244">
                <a:solidFill>
                  <a:srgbClr val="005493"/>
                </a:solidFill>
                <a:latin typeface="Times Roman"/>
                <a:ea typeface="Times Roman"/>
                <a:cs typeface="Times Roman"/>
                <a:sym typeface="Times Roman"/>
              </a:defRPr>
            </a:pPr>
            <a:r>
              <a:t>16 And He told them a parable, saying, "The land of a rich man was very productive.</a:t>
            </a:r>
          </a:p>
          <a:p>
            <a:pPr defTabSz="630936">
              <a:defRPr b="1" sz="5244">
                <a:solidFill>
                  <a:srgbClr val="005493"/>
                </a:solidFill>
                <a:latin typeface="Times Roman"/>
                <a:ea typeface="Times Roman"/>
                <a:cs typeface="Times Roman"/>
                <a:sym typeface="Times Roman"/>
              </a:defRPr>
            </a:pPr>
            <a:r>
              <a:t>17 "And he began reasoning to himself, saying, 'What shall I do, since I have no place to store my crops?'</a:t>
            </a:r>
          </a:p>
          <a:p>
            <a:pPr defTabSz="630936">
              <a:defRPr b="1" sz="5244">
                <a:solidFill>
                  <a:srgbClr val="005493"/>
                </a:solidFill>
                <a:latin typeface="Times Roman"/>
                <a:ea typeface="Times Roman"/>
                <a:cs typeface="Times Roman"/>
                <a:sym typeface="Times Roman"/>
              </a:defRPr>
            </a:pPr>
            <a:r>
              <a:t>18 "Then he said, 'This is what I will do: I will tear down my barns and build larger ones, and there I will store all my grain and my goods.</a:t>
            </a:r>
          </a:p>
          <a:p>
            <a:pPr defTabSz="630936">
              <a:defRPr b="1" sz="5244">
                <a:solidFill>
                  <a:srgbClr val="005493"/>
                </a:solidFill>
                <a:latin typeface="Times Roman"/>
                <a:ea typeface="Times Roman"/>
                <a:cs typeface="Times Roman"/>
                <a:sym typeface="Times Roman"/>
              </a:defRPr>
            </a:pPr>
            <a:r>
              <a:t>19 'And I will say to my soul, "Soul, you have many goods laid up for many years to come; take your ease, eat, drink and be merry."'</a:t>
            </a:r>
          </a:p>
          <a:p>
            <a:pPr defTabSz="630936">
              <a:defRPr b="1" sz="5244">
                <a:solidFill>
                  <a:srgbClr val="005493"/>
                </a:solidFill>
                <a:latin typeface="Times Roman"/>
                <a:ea typeface="Times Roman"/>
                <a:cs typeface="Times Roman"/>
                <a:sym typeface="Times Roman"/>
              </a:defRPr>
            </a:pPr>
            <a:r>
              <a:t>20 "But God said to him, 'You fool! This very night your soul is required of you; and now who will own what you have prepared?’</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but be careful!…"/>
          <p:cNvSpPr txBox="1"/>
          <p:nvPr/>
        </p:nvSpPr>
        <p:spPr>
          <a:xfrm>
            <a:off x="1369134" y="344385"/>
            <a:ext cx="21645732" cy="13027230"/>
          </a:xfrm>
          <a:prstGeom prst="rect">
            <a:avLst/>
          </a:prstGeom>
          <a:ln w="12700">
            <a:miter lim="400000"/>
          </a:ln>
          <a:extLst>
            <a:ext uri="{C572A759-6A51-4108-AA02-DFA0A04FC94B}">
              <ma14:wrappingTextBoxFlag xmlns:ma14="http://schemas.microsoft.com/office/mac/drawingml/2011/main" val="1"/>
            </a:ext>
          </a:extLst>
        </p:spPr>
        <p:txBody>
          <a:bodyPr lIns="68579" tIns="68579" rIns="68579" bIns="68579">
            <a:normAutofit fontScale="100000" lnSpcReduction="0"/>
          </a:bodyPr>
          <a:lstStyle/>
          <a:p>
            <a:pPr defTabSz="777240">
              <a:defRPr b="1" sz="12580" u="sng">
                <a:solidFill>
                  <a:srgbClr val="005493"/>
                </a:solidFill>
                <a:latin typeface="Times Roman"/>
                <a:ea typeface="Times Roman"/>
                <a:cs typeface="Times Roman"/>
                <a:sym typeface="Times Roman"/>
              </a:defRPr>
            </a:pPr>
            <a:r>
              <a:t>…but be careful!</a:t>
            </a:r>
          </a:p>
          <a:p>
            <a:pPr defTabSz="777240">
              <a:defRPr b="1" sz="7310" u="sng">
                <a:solidFill>
                  <a:srgbClr val="005493"/>
                </a:solidFill>
                <a:latin typeface="Times Roman"/>
                <a:ea typeface="Times Roman"/>
                <a:cs typeface="Times Roman"/>
                <a:sym typeface="Times Roman"/>
              </a:defRPr>
            </a:pPr>
            <a:r>
              <a:t>“but unless you repent, you will all likewise perish.”</a:t>
            </a:r>
          </a:p>
          <a:p>
            <a:pPr defTabSz="777240">
              <a:defRPr b="1" sz="6460">
                <a:solidFill>
                  <a:srgbClr val="005493"/>
                </a:solidFill>
                <a:latin typeface="Times Roman"/>
                <a:ea typeface="Times Roman"/>
                <a:cs typeface="Times Roman"/>
                <a:sym typeface="Times Roman"/>
              </a:defRPr>
            </a:pPr>
          </a:p>
          <a:p>
            <a:pPr defTabSz="777240">
              <a:defRPr b="1" sz="6460">
                <a:solidFill>
                  <a:srgbClr val="005493"/>
                </a:solidFill>
                <a:latin typeface="Times Roman"/>
                <a:ea typeface="Times Roman"/>
                <a:cs typeface="Times Roman"/>
                <a:sym typeface="Times Roman"/>
              </a:defRPr>
            </a:pPr>
            <a:r>
              <a:t>• Luke 13:3-5</a:t>
            </a:r>
          </a:p>
          <a:p>
            <a:pPr defTabSz="777240">
              <a:defRPr b="1" sz="6460">
                <a:solidFill>
                  <a:srgbClr val="005493"/>
                </a:solidFill>
                <a:latin typeface="Times Roman"/>
                <a:ea typeface="Times Roman"/>
                <a:cs typeface="Times Roman"/>
                <a:sym typeface="Times Roman"/>
              </a:defRPr>
            </a:pPr>
            <a:r>
              <a:t>3 "I tell you, no, but unless you repent, you will all likewise perish.</a:t>
            </a:r>
          </a:p>
          <a:p>
            <a:pPr defTabSz="777240">
              <a:defRPr b="1" sz="6460">
                <a:solidFill>
                  <a:srgbClr val="005493"/>
                </a:solidFill>
                <a:latin typeface="Times Roman"/>
                <a:ea typeface="Times Roman"/>
                <a:cs typeface="Times Roman"/>
                <a:sym typeface="Times Roman"/>
              </a:defRPr>
            </a:pPr>
            <a:r>
              <a:t>4 "Or do you suppose that those eighteen on whom the tower in Siloam fell and killed them were worse culprits than all the men who live in Jerusalem?</a:t>
            </a:r>
          </a:p>
          <a:p>
            <a:pPr defTabSz="777240">
              <a:defRPr b="1" sz="6460">
                <a:solidFill>
                  <a:srgbClr val="005493"/>
                </a:solidFill>
                <a:latin typeface="Times Roman"/>
                <a:ea typeface="Times Roman"/>
                <a:cs typeface="Times Roman"/>
                <a:sym typeface="Times Roman"/>
              </a:defRPr>
            </a:pPr>
            <a:r>
              <a:t>5 "I tell you, no, but unless you repent, you will all likewise perish.”</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but be careful!…"/>
          <p:cNvSpPr txBox="1"/>
          <p:nvPr/>
        </p:nvSpPr>
        <p:spPr>
          <a:xfrm>
            <a:off x="1369134" y="344385"/>
            <a:ext cx="21645732" cy="13027230"/>
          </a:xfrm>
          <a:prstGeom prst="rect">
            <a:avLst/>
          </a:prstGeom>
          <a:ln w="12700">
            <a:miter lim="400000"/>
          </a:ln>
          <a:extLst>
            <a:ext uri="{C572A759-6A51-4108-AA02-DFA0A04FC94B}">
              <ma14:wrappingTextBoxFlag xmlns:ma14="http://schemas.microsoft.com/office/mac/drawingml/2011/main" val="1"/>
            </a:ext>
          </a:extLst>
        </p:spPr>
        <p:txBody>
          <a:bodyPr lIns="68579" tIns="68579" rIns="68579" bIns="68579">
            <a:normAutofit fontScale="100000" lnSpcReduction="0"/>
          </a:bodyPr>
          <a:lstStyle/>
          <a:p>
            <a:pPr defTabSz="914400">
              <a:defRPr b="1" sz="14800" u="sng">
                <a:solidFill>
                  <a:srgbClr val="005493"/>
                </a:solidFill>
                <a:latin typeface="Times Roman"/>
                <a:ea typeface="Times Roman"/>
                <a:cs typeface="Times Roman"/>
                <a:sym typeface="Times Roman"/>
              </a:defRPr>
            </a:pPr>
            <a:r>
              <a:t>…but be careful!</a:t>
            </a:r>
          </a:p>
          <a:p>
            <a:pPr defTabSz="914400">
              <a:defRPr b="1" sz="8600" u="sng">
                <a:solidFill>
                  <a:srgbClr val="005493"/>
                </a:solidFill>
                <a:latin typeface="Times Roman"/>
                <a:ea typeface="Times Roman"/>
                <a:cs typeface="Times Roman"/>
                <a:sym typeface="Times Roman"/>
              </a:defRPr>
            </a:pPr>
            <a:r>
              <a:t>“repent and do the deeds you did at first…”</a:t>
            </a:r>
          </a:p>
          <a:p>
            <a:pPr defTabSz="914400">
              <a:defRPr b="1" sz="7600">
                <a:solidFill>
                  <a:srgbClr val="005493"/>
                </a:solidFill>
                <a:latin typeface="Times Roman"/>
                <a:ea typeface="Times Roman"/>
                <a:cs typeface="Times Roman"/>
                <a:sym typeface="Times Roman"/>
              </a:defRPr>
            </a:pPr>
          </a:p>
          <a:p>
            <a:pPr defTabSz="914400">
              <a:defRPr b="1" sz="7600">
                <a:solidFill>
                  <a:srgbClr val="005493"/>
                </a:solidFill>
                <a:latin typeface="Times Roman"/>
                <a:ea typeface="Times Roman"/>
                <a:cs typeface="Times Roman"/>
                <a:sym typeface="Times Roman"/>
              </a:defRPr>
            </a:pPr>
            <a:r>
              <a:t>• Revelation 2:5</a:t>
            </a:r>
          </a:p>
          <a:p>
            <a:pPr defTabSz="914400">
              <a:defRPr b="1" sz="7600">
                <a:solidFill>
                  <a:srgbClr val="005493"/>
                </a:solidFill>
                <a:latin typeface="Times Roman"/>
                <a:ea typeface="Times Roman"/>
                <a:cs typeface="Times Roman"/>
                <a:sym typeface="Times Roman"/>
              </a:defRPr>
            </a:pPr>
            <a:r>
              <a:t>5 'Therefore remember from where you have fallen, and repent and do the deeds you did at first; or else I am coming to you and will remove your lampstand out of its place--unless you repent.</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Therefore,…"/>
          <p:cNvSpPr txBox="1"/>
          <p:nvPr/>
        </p:nvSpPr>
        <p:spPr>
          <a:xfrm>
            <a:off x="1369134" y="344385"/>
            <a:ext cx="21645732" cy="13027230"/>
          </a:xfrm>
          <a:prstGeom prst="rect">
            <a:avLst/>
          </a:prstGeom>
          <a:ln w="12700">
            <a:miter lim="400000"/>
          </a:ln>
          <a:extLst>
            <a:ext uri="{C572A759-6A51-4108-AA02-DFA0A04FC94B}">
              <ma14:wrappingTextBoxFlag xmlns:ma14="http://schemas.microsoft.com/office/mac/drawingml/2011/main" val="1"/>
            </a:ext>
          </a:extLst>
        </p:spPr>
        <p:txBody>
          <a:bodyPr lIns="68579" tIns="68579" rIns="68579" bIns="68579">
            <a:normAutofit fontScale="100000" lnSpcReduction="0"/>
          </a:bodyPr>
          <a:lstStyle/>
          <a:p>
            <a:pPr defTabSz="914400">
              <a:defRPr b="1" sz="14800" u="sng">
                <a:solidFill>
                  <a:srgbClr val="005493"/>
                </a:solidFill>
                <a:latin typeface="Times Roman"/>
                <a:ea typeface="Times Roman"/>
                <a:cs typeface="Times Roman"/>
                <a:sym typeface="Times Roman"/>
              </a:defRPr>
            </a:pPr>
            <a:r>
              <a:t>Therefore,</a:t>
            </a:r>
          </a:p>
          <a:p>
            <a:pPr defTabSz="914400">
              <a:defRPr b="1" sz="8600" u="sng">
                <a:solidFill>
                  <a:srgbClr val="005493"/>
                </a:solidFill>
                <a:latin typeface="Times Roman"/>
                <a:ea typeface="Times Roman"/>
                <a:cs typeface="Times Roman"/>
                <a:sym typeface="Times Roman"/>
              </a:defRPr>
            </a:pPr>
            <a:r>
              <a:t>If you are in the Lord,…</a:t>
            </a:r>
          </a:p>
          <a:p>
            <a:pPr defTabSz="914400">
              <a:defRPr b="1" sz="7600">
                <a:solidFill>
                  <a:srgbClr val="005493"/>
                </a:solidFill>
                <a:latin typeface="Times Roman"/>
                <a:ea typeface="Times Roman"/>
                <a:cs typeface="Times Roman"/>
                <a:sym typeface="Times Roman"/>
              </a:defRPr>
            </a:pPr>
          </a:p>
          <a:p>
            <a:pPr defTabSz="914400">
              <a:defRPr b="1" sz="7600">
                <a:solidFill>
                  <a:srgbClr val="005493"/>
                </a:solidFill>
                <a:latin typeface="Times Roman"/>
                <a:ea typeface="Times Roman"/>
                <a:cs typeface="Times Roman"/>
                <a:sym typeface="Times Roman"/>
              </a:defRPr>
            </a:pPr>
            <a:r>
              <a:t>Do not worry about worldly things.</a:t>
            </a:r>
          </a:p>
          <a:p>
            <a:pPr defTabSz="914400">
              <a:defRPr b="1" sz="7600">
                <a:solidFill>
                  <a:srgbClr val="005493"/>
                </a:solidFill>
                <a:latin typeface="Times Roman"/>
                <a:ea typeface="Times Roman"/>
                <a:cs typeface="Times Roman"/>
                <a:sym typeface="Times Roman"/>
              </a:defRPr>
            </a:pPr>
            <a:r>
              <a:t>Be happy in the Lord!</a:t>
            </a:r>
          </a:p>
          <a:p>
            <a:pPr defTabSz="914400">
              <a:defRPr b="1" sz="7600">
                <a:solidFill>
                  <a:srgbClr val="005493"/>
                </a:solidFill>
                <a:latin typeface="Times Roman"/>
                <a:ea typeface="Times Roman"/>
                <a:cs typeface="Times Roman"/>
                <a:sym typeface="Times Roman"/>
              </a:defRPr>
            </a:pPr>
          </a:p>
          <a:p>
            <a:pPr defTabSz="914400">
              <a:defRPr b="1" sz="7600">
                <a:solidFill>
                  <a:srgbClr val="005493"/>
                </a:solidFill>
                <a:latin typeface="Times Roman"/>
                <a:ea typeface="Times Roman"/>
                <a:cs typeface="Times Roman"/>
                <a:sym typeface="Times Roman"/>
              </a:defRPr>
            </a:pPr>
            <a:r>
              <a:t>Take heed; be careful.</a:t>
            </a:r>
          </a:p>
          <a:p>
            <a:pPr defTabSz="914400">
              <a:defRPr b="1" sz="7600">
                <a:solidFill>
                  <a:srgbClr val="005493"/>
                </a:solidFill>
                <a:latin typeface="Times Roman"/>
                <a:ea typeface="Times Roman"/>
                <a:cs typeface="Times Roman"/>
                <a:sym typeface="Times Roman"/>
              </a:defRPr>
            </a:pPr>
            <a:r>
              <a:t>Remember Whose you are;</a:t>
            </a:r>
          </a:p>
          <a:p>
            <a:pPr defTabSz="914400">
              <a:defRPr b="1" sz="7600">
                <a:solidFill>
                  <a:srgbClr val="005493"/>
                </a:solidFill>
                <a:latin typeface="Times Roman"/>
                <a:ea typeface="Times Roman"/>
                <a:cs typeface="Times Roman"/>
                <a:sym typeface="Times Roman"/>
              </a:defRPr>
            </a:pPr>
            <a:r>
              <a:t>repent when you fall and do good.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0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0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0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0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0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205">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205">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205">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1" fill="hold">
                                  <p:stCondLst>
                                    <p:cond delay="0"/>
                                  </p:stCondLst>
                                  <p:iterate type="el" backwards="0">
                                    <p:tmAbs val="0"/>
                                  </p:iterate>
                                  <p:childTnLst>
                                    <p:set>
                                      <p:cBhvr>
                                        <p:cTn id="40" fill="hold"/>
                                        <p:tgtEl>
                                          <p:spTgt spid="205">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5"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Salvation…"/>
          <p:cNvSpPr txBox="1"/>
          <p:nvPr/>
        </p:nvSpPr>
        <p:spPr>
          <a:xfrm>
            <a:off x="600740" y="426421"/>
            <a:ext cx="16301587" cy="12342977"/>
          </a:xfrm>
          <a:prstGeom prst="rect">
            <a:avLst/>
          </a:prstGeom>
          <a:ln w="12700">
            <a:miter lim="400000"/>
          </a:ln>
          <a:extLst>
            <a:ext uri="{C572A759-6A51-4108-AA02-DFA0A04FC94B}">
              <ma14:wrappingTextBoxFlag xmlns:ma14="http://schemas.microsoft.com/office/mac/drawingml/2011/main" val="1"/>
            </a:ext>
          </a:extLst>
        </p:spPr>
        <p:txBody>
          <a:bodyPr lIns="68579" tIns="68579" rIns="68579" bIns="68579">
            <a:normAutofit fontScale="100000" lnSpcReduction="0"/>
          </a:bodyPr>
          <a:lstStyle/>
          <a:p>
            <a:pPr algn="l" defTabSz="726440">
              <a:defRPr b="1" sz="6400" u="sng">
                <a:solidFill>
                  <a:srgbClr val="005493"/>
                </a:solidFill>
                <a:latin typeface="Times Roman"/>
                <a:ea typeface="Times Roman"/>
                <a:cs typeface="Times Roman"/>
                <a:sym typeface="Times Roman"/>
              </a:defRPr>
            </a:pPr>
            <a:r>
              <a:t>Salvation</a:t>
            </a:r>
          </a:p>
          <a:p>
            <a:pPr lvl="1" marL="558800" indent="22352" algn="l" defTabSz="726440">
              <a:defRPr sz="6400">
                <a:solidFill>
                  <a:srgbClr val="005493"/>
                </a:solidFill>
                <a:latin typeface="Times Roman"/>
                <a:ea typeface="Times Roman"/>
                <a:cs typeface="Times Roman"/>
                <a:sym typeface="Times Roman"/>
              </a:defRPr>
            </a:pPr>
          </a:p>
          <a:p>
            <a:pPr lvl="1" marL="558800" indent="22352" algn="l" defTabSz="726440">
              <a:defRPr sz="6400">
                <a:solidFill>
                  <a:srgbClr val="005493"/>
                </a:solidFill>
                <a:latin typeface="Times Roman"/>
                <a:ea typeface="Times Roman"/>
                <a:cs typeface="Times Roman"/>
                <a:sym typeface="Times Roman"/>
              </a:defRPr>
            </a:pPr>
            <a:r>
              <a:t>1. </a:t>
            </a:r>
            <a:r>
              <a:rPr b="1" u="sng"/>
              <a:t>Hear</a:t>
            </a:r>
            <a:r>
              <a:rPr b="1"/>
              <a:t>:</a:t>
            </a:r>
            <a:r>
              <a:t> Mt 7:24-27, Ro 10:17.</a:t>
            </a:r>
          </a:p>
          <a:p>
            <a:pPr lvl="1" marL="558800" indent="22352" algn="l" defTabSz="726440">
              <a:defRPr sz="6400">
                <a:solidFill>
                  <a:srgbClr val="005493"/>
                </a:solidFill>
                <a:latin typeface="Times Roman"/>
                <a:ea typeface="Times Roman"/>
                <a:cs typeface="Times Roman"/>
                <a:sym typeface="Times Roman"/>
              </a:defRPr>
            </a:pPr>
            <a:r>
              <a:t>2. </a:t>
            </a:r>
            <a:r>
              <a:rPr b="1" u="sng"/>
              <a:t>Believe</a:t>
            </a:r>
            <a:r>
              <a:t>: Mk 16:15-16, Heb 11:6, (Not faith only - Jn 12:42, Jas 2:24).</a:t>
            </a:r>
          </a:p>
          <a:p>
            <a:pPr lvl="1" marL="558800" indent="22352" algn="l" defTabSz="726440">
              <a:defRPr sz="6400">
                <a:solidFill>
                  <a:srgbClr val="005493"/>
                </a:solidFill>
                <a:latin typeface="Times Roman"/>
                <a:ea typeface="Times Roman"/>
                <a:cs typeface="Times Roman"/>
                <a:sym typeface="Times Roman"/>
              </a:defRPr>
            </a:pPr>
            <a:r>
              <a:t>3. </a:t>
            </a:r>
            <a:r>
              <a:rPr b="1" u="sng"/>
              <a:t>Repent</a:t>
            </a:r>
            <a:r>
              <a:rPr b="1"/>
              <a:t>:</a:t>
            </a:r>
            <a:r>
              <a:t> Lk 13:3, Ac 2:38, 17:30.</a:t>
            </a:r>
          </a:p>
          <a:p>
            <a:pPr lvl="1" marL="558800" indent="22352" algn="l" defTabSz="726440">
              <a:defRPr sz="6400">
                <a:solidFill>
                  <a:srgbClr val="005493"/>
                </a:solidFill>
                <a:latin typeface="Times Roman"/>
                <a:ea typeface="Times Roman"/>
                <a:cs typeface="Times Roman"/>
                <a:sym typeface="Times Roman"/>
              </a:defRPr>
            </a:pPr>
            <a:r>
              <a:t>4. </a:t>
            </a:r>
            <a:r>
              <a:rPr b="1" u="sng"/>
              <a:t>Confess</a:t>
            </a:r>
            <a:r>
              <a:rPr b="1"/>
              <a:t>:</a:t>
            </a:r>
            <a:r>
              <a:t> Mt 10:32-33, Ac 8:36-37, Ro 10:9.</a:t>
            </a:r>
          </a:p>
          <a:p>
            <a:pPr lvl="1" marL="558800" indent="22352" algn="l" defTabSz="726440">
              <a:defRPr sz="6400">
                <a:solidFill>
                  <a:srgbClr val="005493"/>
                </a:solidFill>
                <a:latin typeface="Times Roman"/>
                <a:ea typeface="Times Roman"/>
                <a:cs typeface="Times Roman"/>
                <a:sym typeface="Times Roman"/>
              </a:defRPr>
            </a:pPr>
            <a:r>
              <a:t>5. </a:t>
            </a:r>
            <a:r>
              <a:rPr b="1" u="sng"/>
              <a:t>Be baptized</a:t>
            </a:r>
            <a:r>
              <a:rPr b="1"/>
              <a:t>:</a:t>
            </a:r>
            <a:r>
              <a:t>  Ac 2:38.  See also “Baptism.”</a:t>
            </a:r>
          </a:p>
          <a:p>
            <a:pPr lvl="1" marL="558800" indent="22352" algn="l" defTabSz="726440">
              <a:defRPr sz="6400">
                <a:solidFill>
                  <a:srgbClr val="005493"/>
                </a:solidFill>
                <a:latin typeface="Times Roman"/>
                <a:ea typeface="Times Roman"/>
                <a:cs typeface="Times Roman"/>
                <a:sym typeface="Times Roman"/>
              </a:defRPr>
            </a:pPr>
            <a:r>
              <a:t>6. </a:t>
            </a:r>
            <a:r>
              <a:rPr b="1" u="sng"/>
              <a:t>Remain Faithful</a:t>
            </a:r>
            <a:r>
              <a:rPr b="1"/>
              <a:t>:</a:t>
            </a:r>
            <a:r>
              <a:t> Ro 8:1-17, Rev 2:10.</a:t>
            </a:r>
          </a:p>
          <a:p>
            <a:pPr lvl="1" marL="558800" indent="22352" algn="l" defTabSz="726440">
              <a:defRPr sz="6400">
                <a:solidFill>
                  <a:srgbClr val="005493"/>
                </a:solidFill>
                <a:latin typeface="Times Roman"/>
                <a:ea typeface="Times Roman"/>
                <a:cs typeface="Times Roman"/>
                <a:sym typeface="Times Roman"/>
              </a:defRPr>
            </a:pPr>
          </a:p>
          <a:p>
            <a:pPr lvl="1" marL="558800" indent="22352" algn="l" defTabSz="726440">
              <a:defRPr b="1" sz="6400">
                <a:solidFill>
                  <a:srgbClr val="005493"/>
                </a:solidFill>
                <a:latin typeface="Times Roman"/>
                <a:ea typeface="Times Roman"/>
                <a:cs typeface="Times Roman"/>
                <a:sym typeface="Times Roman"/>
              </a:defRPr>
            </a:pPr>
            <a:r>
              <a:t>Is there any part of this that is not a matter of obedience which comes from faith?</a:t>
            </a:r>
          </a:p>
        </p:txBody>
      </p:sp>
      <p:grpSp>
        <p:nvGrpSpPr>
          <p:cNvPr id="210" name="Image"/>
          <p:cNvGrpSpPr/>
          <p:nvPr/>
        </p:nvGrpSpPr>
        <p:grpSpPr>
          <a:xfrm>
            <a:off x="16522935" y="259345"/>
            <a:ext cx="7195825" cy="7272025"/>
            <a:chOff x="0" y="0"/>
            <a:chExt cx="7195824" cy="7272024"/>
          </a:xfrm>
        </p:grpSpPr>
        <p:pic>
          <p:nvPicPr>
            <p:cNvPr id="209" name="Image" descr="Image"/>
            <p:cNvPicPr>
              <a:picLocks noChangeAspect="1"/>
            </p:cNvPicPr>
            <p:nvPr/>
          </p:nvPicPr>
          <p:blipFill>
            <a:blip r:embed="rId2">
              <a:extLst/>
            </a:blip>
            <a:stretch>
              <a:fillRect/>
            </a:stretch>
          </p:blipFill>
          <p:spPr>
            <a:xfrm>
              <a:off x="127000" y="88900"/>
              <a:ext cx="6941825" cy="6941825"/>
            </a:xfrm>
            <a:prstGeom prst="rect">
              <a:avLst/>
            </a:prstGeom>
            <a:ln>
              <a:noFill/>
            </a:ln>
            <a:effectLst/>
          </p:spPr>
        </p:pic>
        <p:pic>
          <p:nvPicPr>
            <p:cNvPr id="208" name="Image" descr="Image"/>
            <p:cNvPicPr>
              <a:picLocks noChangeAspect="0"/>
            </p:cNvPicPr>
            <p:nvPr/>
          </p:nvPicPr>
          <p:blipFill>
            <a:blip r:embed="rId3">
              <a:extLst/>
            </a:blip>
            <a:stretch>
              <a:fillRect/>
            </a:stretch>
          </p:blipFill>
          <p:spPr>
            <a:xfrm>
              <a:off x="0" y="0"/>
              <a:ext cx="7195825" cy="7272025"/>
            </a:xfrm>
            <a:prstGeom prst="rect">
              <a:avLst/>
            </a:prstGeom>
            <a:effectLst/>
          </p:spPr>
        </p:pic>
      </p:gr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The Zanesville church of Christ…"/>
          <p:cNvSpPr txBox="1"/>
          <p:nvPr/>
        </p:nvSpPr>
        <p:spPr>
          <a:xfrm>
            <a:off x="731137" y="647221"/>
            <a:ext cx="22921726" cy="1242155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defTabSz="1755648">
              <a:lnSpc>
                <a:spcPct val="80000"/>
              </a:lnSpc>
              <a:defRPr b="1" spc="-92" sz="9216" u="sng">
                <a:solidFill>
                  <a:srgbClr val="005493"/>
                </a:solidFill>
                <a:latin typeface="Times Roman"/>
                <a:ea typeface="Times Roman"/>
                <a:cs typeface="Times Roman"/>
                <a:sym typeface="Times Roman"/>
              </a:defRPr>
            </a:pPr>
            <a:r>
              <a:t>The Zanesville church of Christ</a:t>
            </a:r>
          </a:p>
          <a:p>
            <a:pPr defTabSz="1755648">
              <a:lnSpc>
                <a:spcPct val="80000"/>
              </a:lnSpc>
              <a:defRPr b="1" spc="-73" sz="7344" u="sng">
                <a:solidFill>
                  <a:srgbClr val="005493"/>
                </a:solidFill>
                <a:latin typeface="Times Roman"/>
                <a:ea typeface="Times Roman"/>
                <a:cs typeface="Times Roman"/>
                <a:sym typeface="Times Roman"/>
              </a:defRPr>
            </a:pPr>
          </a:p>
          <a:p>
            <a:pPr defTabSz="1755648">
              <a:lnSpc>
                <a:spcPct val="80000"/>
              </a:lnSpc>
              <a:defRPr b="1" spc="-79" sz="7992">
                <a:solidFill>
                  <a:srgbClr val="005493"/>
                </a:solidFill>
                <a:latin typeface="Times Roman"/>
                <a:ea typeface="Times Roman"/>
                <a:cs typeface="Times Roman"/>
                <a:sym typeface="Times Roman"/>
              </a:defRPr>
            </a:pPr>
            <a:r>
              <a:t>Sunday Bible Study at 10 AM.</a:t>
            </a:r>
          </a:p>
          <a:p>
            <a:pPr defTabSz="1755648">
              <a:lnSpc>
                <a:spcPct val="80000"/>
              </a:lnSpc>
              <a:defRPr b="1" spc="-79" sz="7992">
                <a:solidFill>
                  <a:srgbClr val="005493"/>
                </a:solidFill>
                <a:latin typeface="Times Roman"/>
                <a:ea typeface="Times Roman"/>
                <a:cs typeface="Times Roman"/>
                <a:sym typeface="Times Roman"/>
              </a:defRPr>
            </a:pPr>
            <a:r>
              <a:t>Worship at 11 AM &amp; 6:30 PM.</a:t>
            </a:r>
          </a:p>
          <a:p>
            <a:pPr defTabSz="1755648">
              <a:lnSpc>
                <a:spcPct val="80000"/>
              </a:lnSpc>
              <a:defRPr b="1" spc="-79" sz="7992">
                <a:solidFill>
                  <a:srgbClr val="005493"/>
                </a:solidFill>
                <a:latin typeface="Times Roman"/>
                <a:ea typeface="Times Roman"/>
                <a:cs typeface="Times Roman"/>
                <a:sym typeface="Times Roman"/>
              </a:defRPr>
            </a:pPr>
            <a:r>
              <a:t>Wednesday Bible Study at 6:30 PM.</a:t>
            </a:r>
          </a:p>
          <a:p>
            <a:pPr defTabSz="1755648">
              <a:lnSpc>
                <a:spcPct val="80000"/>
              </a:lnSpc>
              <a:defRPr b="1" spc="-92" sz="9216" u="sng">
                <a:solidFill>
                  <a:srgbClr val="005493"/>
                </a:solidFill>
                <a:latin typeface="Times Roman"/>
                <a:ea typeface="Times Roman"/>
                <a:cs typeface="Times Roman"/>
                <a:sym typeface="Times Roman"/>
              </a:defRPr>
            </a:pPr>
          </a:p>
          <a:p>
            <a:pPr defTabSz="1755648">
              <a:lnSpc>
                <a:spcPct val="80000"/>
              </a:lnSpc>
              <a:defRPr b="1" spc="-92" sz="9216" u="sng">
                <a:solidFill>
                  <a:srgbClr val="005493"/>
                </a:solidFill>
                <a:latin typeface="Times Roman"/>
                <a:ea typeface="Times Roman"/>
                <a:cs typeface="Times Roman"/>
                <a:sym typeface="Times Roman"/>
              </a:defRPr>
            </a:pPr>
            <a:r>
              <a:t>COME! Grow with us!</a:t>
            </a:r>
          </a:p>
          <a:p>
            <a:pPr defTabSz="1755648">
              <a:lnSpc>
                <a:spcPct val="80000"/>
              </a:lnSpc>
              <a:defRPr b="1" spc="-92" sz="9216">
                <a:solidFill>
                  <a:srgbClr val="005493"/>
                </a:solidFill>
                <a:latin typeface="Times Roman"/>
                <a:ea typeface="Times Roman"/>
                <a:cs typeface="Times Roman"/>
                <a:sym typeface="Times Roman"/>
              </a:defRPr>
            </a:pPr>
          </a:p>
          <a:p>
            <a:pPr defTabSz="1755648">
              <a:lnSpc>
                <a:spcPct val="80000"/>
              </a:lnSpc>
              <a:defRPr b="1" spc="-92" sz="9216">
                <a:solidFill>
                  <a:srgbClr val="005493"/>
                </a:solidFill>
                <a:latin typeface="Times Roman"/>
                <a:ea typeface="Times Roman"/>
                <a:cs typeface="Times Roman"/>
                <a:sym typeface="Times Roman"/>
              </a:defRPr>
            </a:pPr>
            <a:r>
              <a:t>“The unfolding of Your words gives light; It gives understanding to the simple.”</a:t>
            </a:r>
          </a:p>
          <a:p>
            <a:pPr defTabSz="594360">
              <a:defRPr b="1" sz="2592">
                <a:solidFill>
                  <a:srgbClr val="005493"/>
                </a:solidFill>
                <a:latin typeface="Times Roman"/>
                <a:ea typeface="Times Roman"/>
                <a:cs typeface="Times Roman"/>
                <a:sym typeface="Times Roman"/>
              </a:defRPr>
            </a:pPr>
          </a:p>
          <a:p>
            <a:pPr defTabSz="594360">
              <a:defRPr b="1" sz="2592">
                <a:solidFill>
                  <a:srgbClr val="005493"/>
                </a:solidFill>
                <a:latin typeface="Times Roman"/>
                <a:ea typeface="Times Roman"/>
                <a:cs typeface="Times Roman"/>
                <a:sym typeface="Times Roman"/>
              </a:defRPr>
            </a:pPr>
          </a:p>
          <a:p>
            <a:pPr defTabSz="594360">
              <a:defRPr b="1" sz="5904">
                <a:solidFill>
                  <a:srgbClr val="005493"/>
                </a:solidFill>
                <a:latin typeface="Times Roman"/>
                <a:ea typeface="Times Roman"/>
                <a:cs typeface="Times Roman"/>
                <a:sym typeface="Times Roman"/>
              </a:defRPr>
            </a:pPr>
            <a:r>
              <a:t>Psalm 119:130</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Don’t Worry…"/>
          <p:cNvSpPr txBox="1"/>
          <p:nvPr/>
        </p:nvSpPr>
        <p:spPr>
          <a:xfrm>
            <a:off x="2226340" y="1021152"/>
            <a:ext cx="19931320" cy="11673696"/>
          </a:xfrm>
          <a:prstGeom prst="rect">
            <a:avLst/>
          </a:prstGeom>
          <a:ln w="12700">
            <a:miter lim="400000"/>
          </a:ln>
          <a:extLst>
            <a:ext uri="{C572A759-6A51-4108-AA02-DFA0A04FC94B}">
              <ma14:wrappingTextBoxFlag xmlns:ma14="http://schemas.microsoft.com/office/mac/drawingml/2011/main" val="1"/>
            </a:ext>
          </a:extLst>
        </p:spPr>
        <p:txBody>
          <a:bodyPr lIns="68579" tIns="68579" rIns="68579" bIns="68579">
            <a:normAutofit fontScale="100000" lnSpcReduction="0"/>
          </a:bodyPr>
          <a:lstStyle/>
          <a:p>
            <a:pPr defTabSz="914400">
              <a:defRPr b="1" sz="14800" u="sng">
                <a:solidFill>
                  <a:srgbClr val="005493"/>
                </a:solidFill>
                <a:latin typeface="Times Roman"/>
                <a:ea typeface="Times Roman"/>
                <a:cs typeface="Times Roman"/>
                <a:sym typeface="Times Roman"/>
              </a:defRPr>
            </a:pPr>
            <a:r>
              <a:t>Don’t Worry</a:t>
            </a:r>
          </a:p>
          <a:p>
            <a:pPr defTabSz="914400">
              <a:defRPr b="1" sz="8600" u="sng">
                <a:solidFill>
                  <a:srgbClr val="005493"/>
                </a:solidFill>
                <a:latin typeface="Times Roman"/>
                <a:ea typeface="Times Roman"/>
                <a:cs typeface="Times Roman"/>
                <a:sym typeface="Times Roman"/>
              </a:defRPr>
            </a:pPr>
            <a:r>
              <a:t>(Be Happy, Be of Good Cheer)</a:t>
            </a:r>
          </a:p>
          <a:p>
            <a:pPr defTabSz="914400">
              <a:defRPr b="1" sz="8600" u="sng">
                <a:solidFill>
                  <a:srgbClr val="005493"/>
                </a:solidFill>
                <a:latin typeface="Times Roman"/>
                <a:ea typeface="Times Roman"/>
                <a:cs typeface="Times Roman"/>
                <a:sym typeface="Times Roman"/>
              </a:defRPr>
            </a:pPr>
          </a:p>
          <a:p>
            <a:pPr defTabSz="914400">
              <a:defRPr b="1" sz="8600">
                <a:solidFill>
                  <a:srgbClr val="005493"/>
                </a:solidFill>
                <a:latin typeface="Times Roman"/>
                <a:ea typeface="Times Roman"/>
                <a:cs typeface="Times Roman"/>
                <a:sym typeface="Times Roman"/>
              </a:defRPr>
            </a:pPr>
          </a:p>
          <a:p>
            <a:pPr defTabSz="914400">
              <a:defRPr b="1" sz="7600">
                <a:solidFill>
                  <a:srgbClr val="005493"/>
                </a:solidFill>
                <a:latin typeface="Times Roman"/>
                <a:ea typeface="Times Roman"/>
                <a:cs typeface="Times Roman"/>
                <a:sym typeface="Times Roman"/>
              </a:defRPr>
            </a:pPr>
            <a:r>
              <a:t>The Zanesville church of Christ</a:t>
            </a:r>
          </a:p>
          <a:p>
            <a:pPr defTabSz="914400">
              <a:defRPr b="1" sz="8600">
                <a:solidFill>
                  <a:srgbClr val="005493"/>
                </a:solidFill>
                <a:latin typeface="Times Roman"/>
                <a:ea typeface="Times Roman"/>
                <a:cs typeface="Times Roman"/>
                <a:sym typeface="Times Roman"/>
              </a:defRPr>
            </a:pPr>
            <a:r>
              <a:t>–––––––––––––––––––––––––––</a:t>
            </a:r>
          </a:p>
          <a:p>
            <a:pPr defTabSz="914400">
              <a:defRPr b="1" sz="6700">
                <a:solidFill>
                  <a:srgbClr val="005493"/>
                </a:solidFill>
                <a:latin typeface="Times Roman"/>
                <a:ea typeface="Times Roman"/>
                <a:cs typeface="Times Roman"/>
                <a:sym typeface="Times Roman"/>
              </a:defRPr>
            </a:pPr>
          </a:p>
          <a:p>
            <a:pPr defTabSz="914400">
              <a:defRPr b="1" sz="4900">
                <a:solidFill>
                  <a:srgbClr val="005493"/>
                </a:solidFill>
                <a:latin typeface="Times Roman"/>
                <a:ea typeface="Times Roman"/>
                <a:cs typeface="Times Roman"/>
                <a:sym typeface="Times Roman"/>
              </a:defRPr>
            </a:pPr>
            <a:r>
              <a:t>Presentation by:  Mark Householder</a:t>
            </a:r>
          </a:p>
          <a:p>
            <a:pPr defTabSz="914400">
              <a:defRPr b="1" sz="6700">
                <a:solidFill>
                  <a:srgbClr val="005493"/>
                </a:solidFill>
                <a:latin typeface="Times Roman"/>
                <a:ea typeface="Times Roman"/>
                <a:cs typeface="Times Roman"/>
                <a:sym typeface="Times Roman"/>
              </a:defRPr>
            </a:pPr>
            <a:r>
              <a:t>Sunday a.m. 14 April 2024</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Don’t Worry…"/>
          <p:cNvSpPr txBox="1"/>
          <p:nvPr/>
        </p:nvSpPr>
        <p:spPr>
          <a:xfrm>
            <a:off x="1369134" y="344385"/>
            <a:ext cx="21645732" cy="13027230"/>
          </a:xfrm>
          <a:prstGeom prst="rect">
            <a:avLst/>
          </a:prstGeom>
          <a:ln w="12700">
            <a:miter lim="400000"/>
          </a:ln>
          <a:extLst>
            <a:ext uri="{C572A759-6A51-4108-AA02-DFA0A04FC94B}">
              <ma14:wrappingTextBoxFlag xmlns:ma14="http://schemas.microsoft.com/office/mac/drawingml/2011/main" val="1"/>
            </a:ext>
          </a:extLst>
        </p:spPr>
        <p:txBody>
          <a:bodyPr lIns="68579" tIns="68579" rIns="68579" bIns="68579">
            <a:normAutofit fontScale="100000" lnSpcReduction="0"/>
          </a:bodyPr>
          <a:lstStyle/>
          <a:p>
            <a:pPr defTabSz="914400">
              <a:defRPr b="1" sz="14800" u="sng">
                <a:solidFill>
                  <a:srgbClr val="005493"/>
                </a:solidFill>
                <a:latin typeface="Times Roman"/>
                <a:ea typeface="Times Roman"/>
                <a:cs typeface="Times Roman"/>
                <a:sym typeface="Times Roman"/>
              </a:defRPr>
            </a:pPr>
            <a:r>
              <a:t>Don’t Worry</a:t>
            </a:r>
          </a:p>
          <a:p>
            <a:pPr defTabSz="914400">
              <a:defRPr b="1" sz="8600" u="sng">
                <a:solidFill>
                  <a:srgbClr val="005493"/>
                </a:solidFill>
                <a:latin typeface="Times Roman"/>
                <a:ea typeface="Times Roman"/>
                <a:cs typeface="Times Roman"/>
                <a:sym typeface="Times Roman"/>
              </a:defRPr>
            </a:pPr>
            <a:r>
              <a:t>“as to what to say”</a:t>
            </a:r>
          </a:p>
          <a:p>
            <a:pPr defTabSz="914400">
              <a:defRPr b="1" sz="7600">
                <a:solidFill>
                  <a:srgbClr val="005493"/>
                </a:solidFill>
                <a:latin typeface="Times Roman"/>
                <a:ea typeface="Times Roman"/>
                <a:cs typeface="Times Roman"/>
                <a:sym typeface="Times Roman"/>
              </a:defRPr>
            </a:pPr>
          </a:p>
          <a:p>
            <a:pPr defTabSz="914400">
              <a:defRPr b="1" sz="7600">
                <a:solidFill>
                  <a:srgbClr val="005493"/>
                </a:solidFill>
                <a:latin typeface="Times Roman"/>
                <a:ea typeface="Times Roman"/>
                <a:cs typeface="Times Roman"/>
                <a:sym typeface="Times Roman"/>
              </a:defRPr>
            </a:pPr>
            <a:r>
              <a:t>• John 12:49</a:t>
            </a:r>
          </a:p>
          <a:p>
            <a:pPr defTabSz="914400">
              <a:defRPr b="1" sz="7600">
                <a:solidFill>
                  <a:srgbClr val="005493"/>
                </a:solidFill>
                <a:latin typeface="Times Roman"/>
                <a:ea typeface="Times Roman"/>
                <a:cs typeface="Times Roman"/>
                <a:sym typeface="Times Roman"/>
              </a:defRPr>
            </a:pPr>
            <a:r>
              <a:t>49 "For I did not speak on My own initiative, but the Father Himself who sent Me has given Me a commandment as to what to say and what to speak.</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Don’t Worry…"/>
          <p:cNvSpPr txBox="1"/>
          <p:nvPr/>
        </p:nvSpPr>
        <p:spPr>
          <a:xfrm>
            <a:off x="1369134" y="344385"/>
            <a:ext cx="21645732" cy="13027230"/>
          </a:xfrm>
          <a:prstGeom prst="rect">
            <a:avLst/>
          </a:prstGeom>
          <a:ln w="12700">
            <a:miter lim="400000"/>
          </a:ln>
          <a:extLst>
            <a:ext uri="{C572A759-6A51-4108-AA02-DFA0A04FC94B}">
              <ma14:wrappingTextBoxFlag xmlns:ma14="http://schemas.microsoft.com/office/mac/drawingml/2011/main" val="1"/>
            </a:ext>
          </a:extLst>
        </p:spPr>
        <p:txBody>
          <a:bodyPr lIns="68579" tIns="68579" rIns="68579" bIns="68579">
            <a:normAutofit fontScale="100000" lnSpcReduction="0"/>
          </a:bodyPr>
          <a:lstStyle/>
          <a:p>
            <a:pPr defTabSz="914400">
              <a:defRPr b="1" sz="14800" u="sng">
                <a:solidFill>
                  <a:srgbClr val="005493"/>
                </a:solidFill>
                <a:latin typeface="Times Roman"/>
                <a:ea typeface="Times Roman"/>
                <a:cs typeface="Times Roman"/>
                <a:sym typeface="Times Roman"/>
              </a:defRPr>
            </a:pPr>
            <a:r>
              <a:t>Don’t Worry</a:t>
            </a:r>
          </a:p>
          <a:p>
            <a:pPr defTabSz="914400">
              <a:defRPr b="1" sz="8600" u="sng">
                <a:solidFill>
                  <a:srgbClr val="005493"/>
                </a:solidFill>
                <a:latin typeface="Times Roman"/>
                <a:ea typeface="Times Roman"/>
                <a:cs typeface="Times Roman"/>
                <a:sym typeface="Times Roman"/>
              </a:defRPr>
            </a:pPr>
            <a:r>
              <a:t>“about how or what you are to say”</a:t>
            </a:r>
          </a:p>
          <a:p>
            <a:pPr defTabSz="914400">
              <a:defRPr b="1" sz="7600">
                <a:solidFill>
                  <a:srgbClr val="005493"/>
                </a:solidFill>
                <a:latin typeface="Times Roman"/>
                <a:ea typeface="Times Roman"/>
                <a:cs typeface="Times Roman"/>
                <a:sym typeface="Times Roman"/>
              </a:defRPr>
            </a:pPr>
          </a:p>
          <a:p>
            <a:pPr defTabSz="914400">
              <a:defRPr b="1" sz="7600">
                <a:solidFill>
                  <a:srgbClr val="005493"/>
                </a:solidFill>
                <a:latin typeface="Times Roman"/>
                <a:ea typeface="Times Roman"/>
                <a:cs typeface="Times Roman"/>
                <a:sym typeface="Times Roman"/>
              </a:defRPr>
            </a:pPr>
            <a:r>
              <a:t>• Matthew 10:19 (c.f. Mk. 13:11; Lk. 12:11)</a:t>
            </a:r>
          </a:p>
          <a:p>
            <a:pPr defTabSz="914400">
              <a:defRPr b="1" sz="7600">
                <a:solidFill>
                  <a:srgbClr val="005493"/>
                </a:solidFill>
                <a:latin typeface="Times Roman"/>
                <a:ea typeface="Times Roman"/>
                <a:cs typeface="Times Roman"/>
                <a:sym typeface="Times Roman"/>
              </a:defRPr>
            </a:pPr>
            <a:r>
              <a:t>19 "But when they hand you over, do not worry about how or what you are to say; for it will be given you in that hour what you are to say.</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Don’t Worry…"/>
          <p:cNvSpPr txBox="1"/>
          <p:nvPr/>
        </p:nvSpPr>
        <p:spPr>
          <a:xfrm>
            <a:off x="1369134" y="344385"/>
            <a:ext cx="21645732" cy="13027230"/>
          </a:xfrm>
          <a:prstGeom prst="rect">
            <a:avLst/>
          </a:prstGeom>
          <a:ln w="12700">
            <a:miter lim="400000"/>
          </a:ln>
          <a:extLst>
            <a:ext uri="{C572A759-6A51-4108-AA02-DFA0A04FC94B}">
              <ma14:wrappingTextBoxFlag xmlns:ma14="http://schemas.microsoft.com/office/mac/drawingml/2011/main" val="1"/>
            </a:ext>
          </a:extLst>
        </p:spPr>
        <p:txBody>
          <a:bodyPr lIns="68579" tIns="68579" rIns="68579" bIns="68579">
            <a:normAutofit fontScale="100000" lnSpcReduction="0"/>
          </a:bodyPr>
          <a:lstStyle/>
          <a:p>
            <a:pPr defTabSz="713231">
              <a:defRPr b="1" sz="11543" u="sng">
                <a:solidFill>
                  <a:srgbClr val="005493"/>
                </a:solidFill>
                <a:latin typeface="Times Roman"/>
                <a:ea typeface="Times Roman"/>
                <a:cs typeface="Times Roman"/>
                <a:sym typeface="Times Roman"/>
              </a:defRPr>
            </a:pPr>
            <a:r>
              <a:t>Don’t Worry</a:t>
            </a:r>
          </a:p>
          <a:p>
            <a:pPr defTabSz="713231">
              <a:defRPr b="1" sz="6707" u="sng">
                <a:solidFill>
                  <a:srgbClr val="005493"/>
                </a:solidFill>
                <a:latin typeface="Times Roman"/>
                <a:ea typeface="Times Roman"/>
                <a:cs typeface="Times Roman"/>
                <a:sym typeface="Times Roman"/>
              </a:defRPr>
            </a:pPr>
            <a:r>
              <a:t>“'What will we eat?' or 'What will we drink?' or 'What will we wear for clothing?’…”</a:t>
            </a:r>
          </a:p>
          <a:p>
            <a:pPr defTabSz="713231">
              <a:defRPr b="1" sz="5928">
                <a:solidFill>
                  <a:srgbClr val="005493"/>
                </a:solidFill>
                <a:latin typeface="Times Roman"/>
                <a:ea typeface="Times Roman"/>
                <a:cs typeface="Times Roman"/>
                <a:sym typeface="Times Roman"/>
              </a:defRPr>
            </a:pPr>
          </a:p>
          <a:p>
            <a:pPr defTabSz="713231">
              <a:defRPr b="1" sz="5928">
                <a:solidFill>
                  <a:srgbClr val="005493"/>
                </a:solidFill>
                <a:latin typeface="Times Roman"/>
                <a:ea typeface="Times Roman"/>
                <a:cs typeface="Times Roman"/>
                <a:sym typeface="Times Roman"/>
              </a:defRPr>
            </a:pPr>
            <a:r>
              <a:t>• Matthew 6:31-34</a:t>
            </a:r>
          </a:p>
          <a:p>
            <a:pPr defTabSz="713231">
              <a:defRPr b="1" sz="5928">
                <a:solidFill>
                  <a:srgbClr val="005493"/>
                </a:solidFill>
                <a:latin typeface="Times Roman"/>
                <a:ea typeface="Times Roman"/>
                <a:cs typeface="Times Roman"/>
                <a:sym typeface="Times Roman"/>
              </a:defRPr>
            </a:pPr>
            <a:r>
              <a:t>31 "Do not worry then, saying, 'What will we eat?' or 'What will we drink?' or 'What will we wear for clothing?'</a:t>
            </a:r>
          </a:p>
          <a:p>
            <a:pPr defTabSz="713231">
              <a:defRPr b="1" sz="5928">
                <a:solidFill>
                  <a:srgbClr val="005493"/>
                </a:solidFill>
                <a:latin typeface="Times Roman"/>
                <a:ea typeface="Times Roman"/>
                <a:cs typeface="Times Roman"/>
                <a:sym typeface="Times Roman"/>
              </a:defRPr>
            </a:pPr>
            <a:r>
              <a:t>32 "For the Gentiles eagerly seek all these things; for your heavenly Father knows that you need all these things.</a:t>
            </a:r>
          </a:p>
          <a:p>
            <a:pPr defTabSz="713231">
              <a:defRPr b="1" sz="5928">
                <a:solidFill>
                  <a:srgbClr val="005493"/>
                </a:solidFill>
                <a:latin typeface="Times Roman"/>
                <a:ea typeface="Times Roman"/>
                <a:cs typeface="Times Roman"/>
                <a:sym typeface="Times Roman"/>
              </a:defRPr>
            </a:pPr>
            <a:r>
              <a:t>33 "But seek first His kingdom and His righteousness, and all these things will be added to you.</a:t>
            </a:r>
          </a:p>
          <a:p>
            <a:pPr defTabSz="713231">
              <a:defRPr b="1" sz="5928">
                <a:solidFill>
                  <a:srgbClr val="005493"/>
                </a:solidFill>
                <a:latin typeface="Times Roman"/>
                <a:ea typeface="Times Roman"/>
                <a:cs typeface="Times Roman"/>
                <a:sym typeface="Times Roman"/>
              </a:defRPr>
            </a:pPr>
            <a:r>
              <a:t>34 "So do not worry about tomorrow; for tomorrow will care for itself. Each day has enough trouble of its own.</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Don’t Worry…"/>
          <p:cNvSpPr txBox="1"/>
          <p:nvPr/>
        </p:nvSpPr>
        <p:spPr>
          <a:xfrm>
            <a:off x="1369134" y="344385"/>
            <a:ext cx="21645732" cy="13027230"/>
          </a:xfrm>
          <a:prstGeom prst="rect">
            <a:avLst/>
          </a:prstGeom>
          <a:ln w="12700">
            <a:miter lim="400000"/>
          </a:ln>
          <a:extLst>
            <a:ext uri="{C572A759-6A51-4108-AA02-DFA0A04FC94B}">
              <ma14:wrappingTextBoxFlag xmlns:ma14="http://schemas.microsoft.com/office/mac/drawingml/2011/main" val="1"/>
            </a:ext>
          </a:extLst>
        </p:spPr>
        <p:txBody>
          <a:bodyPr lIns="68579" tIns="68579" rIns="68579" bIns="68579">
            <a:normAutofit fontScale="100000" lnSpcReduction="0"/>
          </a:bodyPr>
          <a:lstStyle/>
          <a:p>
            <a:pPr defTabSz="914400">
              <a:defRPr b="1" sz="14800" u="sng">
                <a:solidFill>
                  <a:srgbClr val="005493"/>
                </a:solidFill>
                <a:latin typeface="Times Roman"/>
                <a:ea typeface="Times Roman"/>
                <a:cs typeface="Times Roman"/>
                <a:sym typeface="Times Roman"/>
              </a:defRPr>
            </a:pPr>
            <a:r>
              <a:t>Don’t Worry</a:t>
            </a:r>
          </a:p>
          <a:p>
            <a:pPr defTabSz="914400">
              <a:defRPr b="1" sz="8600" u="sng">
                <a:solidFill>
                  <a:srgbClr val="005493"/>
                </a:solidFill>
                <a:latin typeface="Times Roman"/>
                <a:ea typeface="Times Roman"/>
                <a:cs typeface="Times Roman"/>
                <a:sym typeface="Times Roman"/>
              </a:defRPr>
            </a:pPr>
            <a:r>
              <a:t>“not ashamed”</a:t>
            </a:r>
          </a:p>
          <a:p>
            <a:pPr defTabSz="914400">
              <a:defRPr b="1" sz="7600">
                <a:solidFill>
                  <a:srgbClr val="005493"/>
                </a:solidFill>
                <a:latin typeface="Times Roman"/>
                <a:ea typeface="Times Roman"/>
                <a:cs typeface="Times Roman"/>
                <a:sym typeface="Times Roman"/>
              </a:defRPr>
            </a:pPr>
          </a:p>
          <a:p>
            <a:pPr defTabSz="914400">
              <a:defRPr b="1" sz="7600">
                <a:solidFill>
                  <a:srgbClr val="005493"/>
                </a:solidFill>
                <a:latin typeface="Times Roman"/>
                <a:ea typeface="Times Roman"/>
                <a:cs typeface="Times Roman"/>
                <a:sym typeface="Times Roman"/>
              </a:defRPr>
            </a:pPr>
            <a:r>
              <a:t>• Romans 1:16</a:t>
            </a:r>
          </a:p>
          <a:p>
            <a:pPr defTabSz="914400">
              <a:defRPr b="1" sz="7600">
                <a:solidFill>
                  <a:srgbClr val="005493"/>
                </a:solidFill>
                <a:latin typeface="Times Roman"/>
                <a:ea typeface="Times Roman"/>
                <a:cs typeface="Times Roman"/>
                <a:sym typeface="Times Roman"/>
              </a:defRPr>
            </a:pPr>
            <a:r>
              <a:t>16 For I am not ashamed of the gospel, for it is the power of God for salvation to everyone who believes, to the Jew first and also to the Greek.</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 “nothing is better than…”…"/>
          <p:cNvSpPr txBox="1"/>
          <p:nvPr/>
        </p:nvSpPr>
        <p:spPr>
          <a:xfrm>
            <a:off x="1369134" y="344385"/>
            <a:ext cx="21645732" cy="13027230"/>
          </a:xfrm>
          <a:prstGeom prst="rect">
            <a:avLst/>
          </a:prstGeom>
          <a:ln w="12700">
            <a:miter lim="400000"/>
          </a:ln>
          <a:extLst>
            <a:ext uri="{C572A759-6A51-4108-AA02-DFA0A04FC94B}">
              <ma14:wrappingTextBoxFlag xmlns:ma14="http://schemas.microsoft.com/office/mac/drawingml/2011/main" val="1"/>
            </a:ext>
          </a:extLst>
        </p:spPr>
        <p:txBody>
          <a:bodyPr lIns="68579" tIns="68579" rIns="68579" bIns="68579">
            <a:normAutofit fontScale="100000" lnSpcReduction="0"/>
          </a:bodyPr>
          <a:lstStyle/>
          <a:p>
            <a:pPr defTabSz="777240">
              <a:defRPr b="1" sz="12580" u="sng">
                <a:solidFill>
                  <a:srgbClr val="005493"/>
                </a:solidFill>
                <a:latin typeface="Times Roman"/>
                <a:ea typeface="Times Roman"/>
                <a:cs typeface="Times Roman"/>
                <a:sym typeface="Times Roman"/>
              </a:defRPr>
            </a:pPr>
            <a:r>
              <a:t>* “nothing is better than…”</a:t>
            </a:r>
          </a:p>
          <a:p>
            <a:pPr defTabSz="777240">
              <a:defRPr b="1" sz="7310" u="sng">
                <a:solidFill>
                  <a:srgbClr val="005493"/>
                </a:solidFill>
                <a:latin typeface="Times Roman"/>
                <a:ea typeface="Times Roman"/>
                <a:cs typeface="Times Roman"/>
                <a:sym typeface="Times Roman"/>
              </a:defRPr>
            </a:pPr>
            <a:r>
              <a:t>“than that man should be happy in his activities”</a:t>
            </a:r>
          </a:p>
          <a:p>
            <a:pPr defTabSz="777240">
              <a:defRPr b="1" sz="6460">
                <a:solidFill>
                  <a:srgbClr val="005493"/>
                </a:solidFill>
                <a:latin typeface="Times Roman"/>
                <a:ea typeface="Times Roman"/>
                <a:cs typeface="Times Roman"/>
                <a:sym typeface="Times Roman"/>
              </a:defRPr>
            </a:pPr>
          </a:p>
          <a:p>
            <a:pPr defTabSz="777240">
              <a:defRPr b="1" sz="6460">
                <a:solidFill>
                  <a:srgbClr val="005493"/>
                </a:solidFill>
                <a:latin typeface="Times Roman"/>
                <a:ea typeface="Times Roman"/>
                <a:cs typeface="Times Roman"/>
                <a:sym typeface="Times Roman"/>
              </a:defRPr>
            </a:pPr>
            <a:r>
              <a:t>• Ecclesiastes 3:20-end</a:t>
            </a:r>
          </a:p>
          <a:p>
            <a:pPr defTabSz="777240">
              <a:defRPr b="1" sz="6460">
                <a:solidFill>
                  <a:srgbClr val="005493"/>
                </a:solidFill>
                <a:latin typeface="Times Roman"/>
                <a:ea typeface="Times Roman"/>
                <a:cs typeface="Times Roman"/>
                <a:sym typeface="Times Roman"/>
              </a:defRPr>
            </a:pPr>
            <a:r>
              <a:t>20 All go to the same place. All came from the dust and all return to the dust.</a:t>
            </a:r>
          </a:p>
          <a:p>
            <a:pPr defTabSz="777240">
              <a:defRPr b="1" sz="6460">
                <a:solidFill>
                  <a:srgbClr val="005493"/>
                </a:solidFill>
                <a:latin typeface="Times Roman"/>
                <a:ea typeface="Times Roman"/>
                <a:cs typeface="Times Roman"/>
                <a:sym typeface="Times Roman"/>
              </a:defRPr>
            </a:pPr>
            <a:r>
              <a:t>21 Who knows that the breath of man ascends upward and the breath of the beast descends downward to the earth?</a:t>
            </a:r>
          </a:p>
          <a:p>
            <a:pPr defTabSz="777240">
              <a:defRPr b="1" sz="6460">
                <a:solidFill>
                  <a:srgbClr val="005493"/>
                </a:solidFill>
                <a:latin typeface="Times Roman"/>
                <a:ea typeface="Times Roman"/>
                <a:cs typeface="Times Roman"/>
                <a:sym typeface="Times Roman"/>
              </a:defRPr>
            </a:pPr>
            <a:r>
              <a:t>22 I have seen that nothing is better than that man should be happy in his activities, for that is his lot For who will bring him to see what will occur after him?</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Be Happy…"/>
          <p:cNvSpPr txBox="1"/>
          <p:nvPr/>
        </p:nvSpPr>
        <p:spPr>
          <a:xfrm>
            <a:off x="1369134" y="344385"/>
            <a:ext cx="21645732" cy="13027230"/>
          </a:xfrm>
          <a:prstGeom prst="rect">
            <a:avLst/>
          </a:prstGeom>
          <a:ln w="12700">
            <a:miter lim="400000"/>
          </a:ln>
          <a:extLst>
            <a:ext uri="{C572A759-6A51-4108-AA02-DFA0A04FC94B}">
              <ma14:wrappingTextBoxFlag xmlns:ma14="http://schemas.microsoft.com/office/mac/drawingml/2011/main" val="1"/>
            </a:ext>
          </a:extLst>
        </p:spPr>
        <p:txBody>
          <a:bodyPr lIns="68579" tIns="68579" rIns="68579" bIns="68579">
            <a:normAutofit fontScale="100000" lnSpcReduction="0"/>
          </a:bodyPr>
          <a:lstStyle/>
          <a:p>
            <a:pPr defTabSz="914400">
              <a:defRPr b="1" sz="14800" u="sng">
                <a:solidFill>
                  <a:srgbClr val="005493"/>
                </a:solidFill>
                <a:latin typeface="Times Roman"/>
                <a:ea typeface="Times Roman"/>
                <a:cs typeface="Times Roman"/>
                <a:sym typeface="Times Roman"/>
              </a:defRPr>
            </a:pPr>
            <a:r>
              <a:t>Be Happy</a:t>
            </a:r>
          </a:p>
          <a:p>
            <a:pPr defTabSz="914400">
              <a:defRPr b="1" sz="8600" u="sng">
                <a:solidFill>
                  <a:srgbClr val="005493"/>
                </a:solidFill>
                <a:latin typeface="Times Roman"/>
                <a:ea typeface="Times Roman"/>
                <a:cs typeface="Times Roman"/>
                <a:sym typeface="Times Roman"/>
              </a:defRPr>
            </a:pPr>
            <a:r>
              <a:t>“I am convinced that He is able”</a:t>
            </a:r>
          </a:p>
          <a:p>
            <a:pPr defTabSz="914400">
              <a:defRPr b="1" sz="7600">
                <a:solidFill>
                  <a:srgbClr val="005493"/>
                </a:solidFill>
                <a:latin typeface="Times Roman"/>
                <a:ea typeface="Times Roman"/>
                <a:cs typeface="Times Roman"/>
                <a:sym typeface="Times Roman"/>
              </a:defRPr>
            </a:pPr>
          </a:p>
          <a:p>
            <a:pPr defTabSz="914400">
              <a:defRPr b="1" sz="7600">
                <a:solidFill>
                  <a:srgbClr val="005493"/>
                </a:solidFill>
                <a:latin typeface="Times Roman"/>
                <a:ea typeface="Times Roman"/>
                <a:cs typeface="Times Roman"/>
                <a:sym typeface="Times Roman"/>
              </a:defRPr>
            </a:pPr>
            <a:r>
              <a:t>• 2 Timothy 1:12-16</a:t>
            </a:r>
          </a:p>
          <a:p>
            <a:pPr defTabSz="914400">
              <a:defRPr b="1" sz="7600">
                <a:solidFill>
                  <a:srgbClr val="005493"/>
                </a:solidFill>
                <a:latin typeface="Times Roman"/>
                <a:ea typeface="Times Roman"/>
                <a:cs typeface="Times Roman"/>
                <a:sym typeface="Times Roman"/>
              </a:defRPr>
            </a:pPr>
            <a:r>
              <a:t>12 For this reason I also suffer these things, but I am not ashamed; for I know whom I have believed and I am convinced that He is able to guard what I have entrusted to Him until that day.</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Be Happy…"/>
          <p:cNvSpPr txBox="1"/>
          <p:nvPr/>
        </p:nvSpPr>
        <p:spPr>
          <a:xfrm>
            <a:off x="1369134" y="344385"/>
            <a:ext cx="21645732" cy="13027230"/>
          </a:xfrm>
          <a:prstGeom prst="rect">
            <a:avLst/>
          </a:prstGeom>
          <a:ln w="12700">
            <a:miter lim="400000"/>
          </a:ln>
          <a:extLst>
            <a:ext uri="{C572A759-6A51-4108-AA02-DFA0A04FC94B}">
              <ma14:wrappingTextBoxFlag xmlns:ma14="http://schemas.microsoft.com/office/mac/drawingml/2011/main" val="1"/>
            </a:ext>
          </a:extLst>
        </p:spPr>
        <p:txBody>
          <a:bodyPr lIns="68579" tIns="68579" rIns="68579" bIns="68579">
            <a:normAutofit fontScale="100000" lnSpcReduction="0"/>
          </a:bodyPr>
          <a:lstStyle/>
          <a:p>
            <a:pPr defTabSz="914400">
              <a:defRPr b="1" sz="14800" u="sng">
                <a:solidFill>
                  <a:srgbClr val="005493"/>
                </a:solidFill>
                <a:latin typeface="Times Roman"/>
                <a:ea typeface="Times Roman"/>
                <a:cs typeface="Times Roman"/>
                <a:sym typeface="Times Roman"/>
              </a:defRPr>
            </a:pPr>
            <a:r>
              <a:t>Be Happy</a:t>
            </a:r>
          </a:p>
          <a:p>
            <a:pPr defTabSz="914400">
              <a:defRPr b="1" sz="8600" u="sng">
                <a:solidFill>
                  <a:srgbClr val="005493"/>
                </a:solidFill>
                <a:latin typeface="Times Roman"/>
                <a:ea typeface="Times Roman"/>
                <a:cs typeface="Times Roman"/>
                <a:sym typeface="Times Roman"/>
              </a:defRPr>
            </a:pPr>
            <a:r>
              <a:t>“He is not ashamed to call them brethren”</a:t>
            </a:r>
          </a:p>
          <a:p>
            <a:pPr defTabSz="914400">
              <a:defRPr b="1" sz="8600" u="sng">
                <a:solidFill>
                  <a:srgbClr val="005493"/>
                </a:solidFill>
                <a:latin typeface="Times Roman"/>
                <a:ea typeface="Times Roman"/>
                <a:cs typeface="Times Roman"/>
                <a:sym typeface="Times Roman"/>
              </a:defRPr>
            </a:pPr>
            <a:r>
              <a:t>That’s us!</a:t>
            </a:r>
          </a:p>
          <a:p>
            <a:pPr defTabSz="914400">
              <a:defRPr b="1" sz="7600">
                <a:solidFill>
                  <a:srgbClr val="005493"/>
                </a:solidFill>
                <a:latin typeface="Times Roman"/>
                <a:ea typeface="Times Roman"/>
                <a:cs typeface="Times Roman"/>
                <a:sym typeface="Times Roman"/>
              </a:defRPr>
            </a:pPr>
          </a:p>
          <a:p>
            <a:pPr defTabSz="914400">
              <a:defRPr b="1" sz="7600">
                <a:solidFill>
                  <a:srgbClr val="005493"/>
                </a:solidFill>
                <a:latin typeface="Times Roman"/>
                <a:ea typeface="Times Roman"/>
                <a:cs typeface="Times Roman"/>
                <a:sym typeface="Times Roman"/>
              </a:defRPr>
            </a:pPr>
            <a:r>
              <a:t>• Hebrews 2:11</a:t>
            </a:r>
          </a:p>
          <a:p>
            <a:pPr defTabSz="914400">
              <a:defRPr b="1" sz="7600">
                <a:solidFill>
                  <a:srgbClr val="005493"/>
                </a:solidFill>
                <a:latin typeface="Times Roman"/>
                <a:ea typeface="Times Roman"/>
                <a:cs typeface="Times Roman"/>
                <a:sym typeface="Times Roman"/>
              </a:defRPr>
            </a:pPr>
            <a:r>
              <a:t>11 For both He who sanctifies and those who are sanctified are all from one Father; for which reason He is not ashamed to call them brethren,</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33_DynamicLight">
  <a:themeElements>
    <a:clrScheme name="33_DynamicLight">
      <a:dk1>
        <a:srgbClr val="5E5E5E"/>
      </a:dk1>
      <a:lt1>
        <a:srgbClr val="005E00"/>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3_DynamicLight">
      <a:majorFont>
        <a:latin typeface="Helvetica Neue"/>
        <a:ea typeface="Helvetica Neue"/>
        <a:cs typeface="Helvetica Neue"/>
      </a:majorFont>
      <a:minorFont>
        <a:latin typeface="Helvetica Neue"/>
        <a:ea typeface="Helvetica Neue"/>
        <a:cs typeface="Helvetica Neue"/>
      </a:minorFont>
    </a:fontScheme>
    <a:fmtScheme name="33_Dynamic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33_DynamicLight">
  <a:themeElements>
    <a:clrScheme name="33_DynamicLight">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3_DynamicLight">
      <a:majorFont>
        <a:latin typeface="Helvetica Neue"/>
        <a:ea typeface="Helvetica Neue"/>
        <a:cs typeface="Helvetica Neue"/>
      </a:majorFont>
      <a:minorFont>
        <a:latin typeface="Helvetica Neue"/>
        <a:ea typeface="Helvetica Neue"/>
        <a:cs typeface="Helvetica Neue"/>
      </a:minorFont>
    </a:fontScheme>
    <a:fmtScheme name="33_Dynamic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