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1pPr>
    <a:lvl2pPr marL="0" marR="0" indent="4572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2pPr>
    <a:lvl3pPr marL="0" marR="0" indent="9144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3pPr>
    <a:lvl4pPr marL="0" marR="0" indent="13716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4pPr>
    <a:lvl5pPr marL="0" marR="0" indent="18288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5pPr>
    <a:lvl6pPr marL="0" marR="0" indent="22860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6pPr>
    <a:lvl7pPr marL="0" marR="0" indent="27432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7pPr>
    <a:lvl8pPr marL="0" marR="0" indent="32004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8pPr>
    <a:lvl9pPr marL="0" marR="0" indent="36576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D5D5D5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D5D5D5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-357243"/>
              <a:satOff val="7293"/>
              <a:lumOff val="8906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D5D5D5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3">
              <a:satOff val="1412"/>
              <a:lumOff val="16412"/>
            </a:schemeClr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>
                  <a:satOff val="1412"/>
                  <a:lumOff val="16412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6E937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FFF171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A51B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E1A84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103425"/>
              <a:satOff val="-7243"/>
              <a:lumOff val="992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chemeClr val="accent5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5">
              <a:lumOff val="-14283"/>
            </a:schemeClr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5">
                  <a:lumOff val="-1428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5">
              <a:satOff val="-6299"/>
              <a:lumOff val="-32309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5D5D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0" name="Shape 20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6500" y="12268950"/>
            <a:ext cx="21971000" cy="660401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spcBef>
                <a:spcPts val="0"/>
              </a:spcBef>
              <a:buSzTx/>
              <a:buNone/>
              <a:defRPr sz="33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Body Level One…"/>
          <p:cNvSpPr txBox="1"/>
          <p:nvPr>
            <p:ph type="body" sz="quarter" idx="1" hasCustomPrompt="1"/>
          </p:nvPr>
        </p:nvSpPr>
        <p:spPr>
          <a:xfrm>
            <a:off x="1206500" y="7353300"/>
            <a:ext cx="21971000" cy="2006600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" name="Presentation Title"/>
          <p:cNvSpPr txBox="1"/>
          <p:nvPr>
            <p:ph type="title" hasCustomPrompt="1"/>
          </p:nvPr>
        </p:nvSpPr>
        <p:spPr>
          <a:xfrm>
            <a:off x="1206500" y="2616200"/>
            <a:ext cx="21971004" cy="4648200"/>
          </a:xfrm>
          <a:prstGeom prst="rect">
            <a:avLst/>
          </a:prstGeom>
        </p:spPr>
        <p:txBody>
          <a:bodyPr anchor="b"/>
          <a:lstStyle>
            <a:lvl1pPr defTabSz="355600">
              <a:defRPr spc="-119" sz="120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Subtitle"/>
          <p:cNvSpPr txBox="1"/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100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1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Subtitle"/>
          <p:cNvSpPr txBox="1"/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Agenda Subtitle</a:t>
            </a:r>
          </a:p>
        </p:txBody>
      </p:sp>
      <p:sp>
        <p:nvSpPr>
          <p:cNvPr id="109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6000"/>
              </a:spcBef>
              <a:buSzTx/>
              <a:buNone/>
              <a:defRPr sz="5000"/>
            </a:lvl1pPr>
            <a:lvl2pPr marL="0" indent="457200">
              <a:spcBef>
                <a:spcPts val="6000"/>
              </a:spcBef>
              <a:buSzTx/>
              <a:buNone/>
              <a:defRPr sz="5000"/>
            </a:lvl2pPr>
            <a:lvl3pPr marL="0" indent="914400">
              <a:spcBef>
                <a:spcPts val="6000"/>
              </a:spcBef>
              <a:buSzTx/>
              <a:buNone/>
              <a:defRPr sz="5000"/>
            </a:lvl3pPr>
            <a:lvl4pPr marL="0" indent="1371600">
              <a:spcBef>
                <a:spcPts val="6000"/>
              </a:spcBef>
              <a:buSzTx/>
              <a:buNone/>
              <a:defRPr sz="5000"/>
            </a:lvl4pPr>
            <a:lvl5pPr marL="0" indent="1828800">
              <a:spcBef>
                <a:spcPts val="6000"/>
              </a:spcBef>
              <a:buSzTx/>
              <a:buNone/>
              <a:defRPr sz="50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0" name="Agenda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1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/>
          <p:nvPr>
            <p:ph type="body" sz="half" idx="1" hasCustomPrompt="1"/>
          </p:nvPr>
        </p:nvSpPr>
        <p:spPr>
          <a:xfrm>
            <a:off x="1206500" y="4191000"/>
            <a:ext cx="21971000" cy="40894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19" sz="120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19" sz="120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19" sz="120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19" sz="120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19" sz="120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/>
          <p:nvPr>
            <p:ph type="body" idx="1" hasCustomPrompt="1"/>
          </p:nvPr>
        </p:nvSpPr>
        <p:spPr>
          <a:xfrm>
            <a:off x="1206500" y="1206500"/>
            <a:ext cx="21971000" cy="7353300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750" sz="350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750" sz="350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750" sz="350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750" sz="350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750" sz="350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7" name="Fact information"/>
          <p:cNvSpPr txBox="1"/>
          <p:nvPr>
            <p:ph type="body" sz="quarter" idx="21" hasCustomPrompt="1"/>
          </p:nvPr>
        </p:nvSpPr>
        <p:spPr>
          <a:xfrm>
            <a:off x="1206500" y="8128000"/>
            <a:ext cx="21971000" cy="10795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90000"/>
              </a:lnSpc>
              <a:spcBef>
                <a:spcPts val="0"/>
              </a:spcBef>
              <a:buSzTx/>
              <a:buNone/>
              <a:defRPr spc="-55"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Fact information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/>
          <p:nvPr>
            <p:ph type="body" sz="quarter" idx="21" hasCustomPrompt="1"/>
          </p:nvPr>
        </p:nvSpPr>
        <p:spPr>
          <a:xfrm>
            <a:off x="5461000" y="9563100"/>
            <a:ext cx="13728700" cy="6985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36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pPr/>
            <a:r>
              <a:t>Attribution</a:t>
            </a:r>
          </a:p>
        </p:txBody>
      </p:sp>
      <p:sp>
        <p:nvSpPr>
          <p:cNvPr id="136" name="Body Level One…"/>
          <p:cNvSpPr txBox="1"/>
          <p:nvPr>
            <p:ph type="body" sz="quarter" idx="1" hasCustomPrompt="1"/>
          </p:nvPr>
        </p:nvSpPr>
        <p:spPr>
          <a:xfrm>
            <a:off x="5194300" y="4165600"/>
            <a:ext cx="13995400" cy="4432300"/>
          </a:xfrm>
          <a:prstGeom prst="rect">
            <a:avLst/>
          </a:prstGeom>
        </p:spPr>
        <p:txBody>
          <a:bodyPr anchor="b"/>
          <a:lstStyle>
            <a:lvl1pPr marL="254000" indent="-254000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93" sz="9300">
                <a:latin typeface="+mn-lt"/>
                <a:ea typeface="+mn-ea"/>
                <a:cs typeface="+mn-cs"/>
                <a:sym typeface="Produkt Extralight"/>
              </a:defRPr>
            </a:lvl1pPr>
            <a:lvl2pPr marL="254000" indent="203200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93" sz="9300">
                <a:latin typeface="+mn-lt"/>
                <a:ea typeface="+mn-ea"/>
                <a:cs typeface="+mn-cs"/>
                <a:sym typeface="Produkt Extralight"/>
              </a:defRPr>
            </a:lvl2pPr>
            <a:lvl3pPr marL="254000" indent="660400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93" sz="9300">
                <a:latin typeface="+mn-lt"/>
                <a:ea typeface="+mn-ea"/>
                <a:cs typeface="+mn-cs"/>
                <a:sym typeface="Produkt Extralight"/>
              </a:defRPr>
            </a:lvl3pPr>
            <a:lvl4pPr marL="254000" indent="1117600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93" sz="9300">
                <a:latin typeface="+mn-lt"/>
                <a:ea typeface="+mn-ea"/>
                <a:cs typeface="+mn-cs"/>
                <a:sym typeface="Produkt Extralight"/>
              </a:defRPr>
            </a:lvl4pPr>
            <a:lvl5pPr marL="254000" indent="1574800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93" sz="93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lose-up of a curved, white, layered pattern"/>
          <p:cNvSpPr/>
          <p:nvPr>
            <p:ph type="pic" sz="quarter" idx="21"/>
          </p:nvPr>
        </p:nvSpPr>
        <p:spPr>
          <a:xfrm>
            <a:off x="1257300" y="3213100"/>
            <a:ext cx="7289800" cy="7289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5" name="Close-up of a layered pattern of gray stone"/>
          <p:cNvSpPr/>
          <p:nvPr>
            <p:ph type="pic" sz="quarter" idx="22"/>
          </p:nvPr>
        </p:nvSpPr>
        <p:spPr>
          <a:xfrm>
            <a:off x="7353300" y="3632200"/>
            <a:ext cx="9677400" cy="6451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6" name="Close-up of a white ribbed pattern"/>
          <p:cNvSpPr/>
          <p:nvPr>
            <p:ph type="pic" sz="quarter" idx="23"/>
          </p:nvPr>
        </p:nvSpPr>
        <p:spPr>
          <a:xfrm>
            <a:off x="14621933" y="3632200"/>
            <a:ext cx="9677401" cy="64572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Angular, futuristic, white corridor with shadows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2882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8750300"/>
            <a:ext cx="24384000" cy="4965700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Title Text"/>
          <p:cNvSpPr txBox="1"/>
          <p:nvPr>
            <p:ph type="title"/>
          </p:nvPr>
        </p:nvSpPr>
        <p:spPr>
          <a:xfrm>
            <a:off x="2743200" y="3606810"/>
            <a:ext cx="18897600" cy="3650193"/>
          </a:xfrm>
          <a:prstGeom prst="rect">
            <a:avLst/>
          </a:prstGeom>
        </p:spPr>
        <p:txBody>
          <a:bodyPr lIns="91439" tIns="91439" rIns="91439" bIns="91439" anchor="b"/>
          <a:lstStyle>
            <a:lvl1pPr defTabSz="1828800">
              <a:defRPr cap="all" spc="0" sz="1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72" name="Body Level One…"/>
          <p:cNvSpPr txBox="1"/>
          <p:nvPr>
            <p:ph type="body" sz="quarter" idx="1"/>
          </p:nvPr>
        </p:nvSpPr>
        <p:spPr>
          <a:xfrm>
            <a:off x="2743200" y="7264402"/>
            <a:ext cx="18897600" cy="1371601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 defTabSz="1828800">
              <a:lnSpc>
                <a:spcPct val="90000"/>
              </a:lnSpc>
              <a:spcBef>
                <a:spcPts val="2000"/>
              </a:spcBef>
              <a:buSzTx/>
              <a:buNone/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indent="457200" defTabSz="1828800">
              <a:lnSpc>
                <a:spcPct val="90000"/>
              </a:lnSpc>
              <a:spcBef>
                <a:spcPts val="2000"/>
              </a:spcBef>
              <a:buSzTx/>
              <a:buNone/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indent="914400" defTabSz="1828800">
              <a:lnSpc>
                <a:spcPct val="90000"/>
              </a:lnSpc>
              <a:spcBef>
                <a:spcPts val="2000"/>
              </a:spcBef>
              <a:buSzTx/>
              <a:buNone/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indent="1371600" defTabSz="1828800">
              <a:lnSpc>
                <a:spcPct val="90000"/>
              </a:lnSpc>
              <a:spcBef>
                <a:spcPts val="2000"/>
              </a:spcBef>
              <a:buSzTx/>
              <a:buNone/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indent="1828800" defTabSz="1828800">
              <a:lnSpc>
                <a:spcPct val="90000"/>
              </a:lnSpc>
              <a:spcBef>
                <a:spcPts val="2000"/>
              </a:spcBef>
              <a:buSzTx/>
              <a:buNone/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3" name="Slide Number"/>
          <p:cNvSpPr txBox="1"/>
          <p:nvPr>
            <p:ph type="sldNum" sz="quarter" idx="2"/>
          </p:nvPr>
        </p:nvSpPr>
        <p:spPr>
          <a:xfrm>
            <a:off x="21163686" y="2983016"/>
            <a:ext cx="477115" cy="4876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914400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">
    <p:bg>
      <p:bgPr>
        <a:gradFill flip="none" rotWithShape="1">
          <a:gsLst>
            <a:gs pos="0">
              <a:srgbClr val="000000"/>
            </a:gs>
            <a:gs pos="100000">
              <a:srgbClr val="3B3B3B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resentation Title"/>
          <p:cNvSpPr txBox="1"/>
          <p:nvPr>
            <p:ph type="title" hasCustomPrompt="1"/>
          </p:nvPr>
        </p:nvSpPr>
        <p:spPr>
          <a:xfrm>
            <a:off x="1270000" y="3289300"/>
            <a:ext cx="21844000" cy="3879454"/>
          </a:xfrm>
          <a:prstGeom prst="rect">
            <a:avLst/>
          </a:prstGeom>
        </p:spPr>
        <p:txBody>
          <a:bodyPr anchor="b"/>
          <a:lstStyle>
            <a:lvl1pPr algn="ctr" defTabSz="2438338">
              <a:defRPr spc="-348" sz="11600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181" name="Author and Date"/>
          <p:cNvSpPr txBox="1"/>
          <p:nvPr>
            <p:ph type="body" sz="quarter" idx="21" hasCustomPrompt="1"/>
          </p:nvPr>
        </p:nvSpPr>
        <p:spPr>
          <a:xfrm>
            <a:off x="1270000" y="12160429"/>
            <a:ext cx="21844000" cy="694056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SzTx/>
              <a:buNone/>
              <a:defRPr sz="35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182" name="Body Level One…"/>
          <p:cNvSpPr txBox="1"/>
          <p:nvPr>
            <p:ph type="body" sz="quarter" idx="1" hasCustomPrompt="1"/>
          </p:nvPr>
        </p:nvSpPr>
        <p:spPr>
          <a:xfrm>
            <a:off x="1270000" y="6985000"/>
            <a:ext cx="21844000" cy="2512352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SzTx/>
              <a:buNone/>
              <a:defRPr sz="6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  <a:lvl2pPr marL="0" indent="0" algn="ctr" defTabSz="825500">
              <a:spcBef>
                <a:spcPts val="0"/>
              </a:spcBef>
              <a:buSzTx/>
              <a:buNone/>
              <a:defRPr sz="6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2pPr>
            <a:lvl3pPr marL="0" indent="0" algn="ctr" defTabSz="825500">
              <a:spcBef>
                <a:spcPts val="0"/>
              </a:spcBef>
              <a:buSzTx/>
              <a:buNone/>
              <a:defRPr sz="6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3pPr>
            <a:lvl4pPr marL="0" indent="0" algn="ctr" defTabSz="825500">
              <a:spcBef>
                <a:spcPts val="0"/>
              </a:spcBef>
              <a:buSzTx/>
              <a:buNone/>
              <a:defRPr sz="6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4pPr>
            <a:lvl5pPr marL="0" indent="0" algn="ctr" defTabSz="825500">
              <a:spcBef>
                <a:spcPts val="0"/>
              </a:spcBef>
              <a:buSzTx/>
              <a:buNone/>
              <a:defRPr sz="64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83" name="Slide Number"/>
          <p:cNvSpPr txBox="1"/>
          <p:nvPr>
            <p:ph type="sldNum" sz="quarter" idx="2"/>
          </p:nvPr>
        </p:nvSpPr>
        <p:spPr>
          <a:xfrm>
            <a:off x="11977623" y="13081000"/>
            <a:ext cx="416053" cy="467107"/>
          </a:xfrm>
          <a:prstGeom prst="rect">
            <a:avLst/>
          </a:prstGeom>
        </p:spPr>
        <p:txBody>
          <a:bodyPr/>
          <a:lstStyle>
            <a:lvl1pPr algn="ctr" defTabSz="825500">
              <a:defRPr sz="22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uturistic, curved, white structure"/>
          <p:cNvSpPr/>
          <p:nvPr>
            <p:ph type="pic" idx="21"/>
          </p:nvPr>
        </p:nvSpPr>
        <p:spPr>
          <a:xfrm>
            <a:off x="0" y="-5397500"/>
            <a:ext cx="27190700" cy="203930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Author and Date"/>
          <p:cNvSpPr txBox="1"/>
          <p:nvPr>
            <p:ph type="body" sz="quarter" idx="22" hasCustomPrompt="1"/>
          </p:nvPr>
        </p:nvSpPr>
        <p:spPr>
          <a:xfrm>
            <a:off x="1206500" y="12268200"/>
            <a:ext cx="21971000" cy="660400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spcBef>
                <a:spcPts val="0"/>
              </a:spcBef>
              <a:buSzTx/>
              <a:buNone/>
              <a:defRPr sz="33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1206500" y="7353300"/>
            <a:ext cx="21971000" cy="2006600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Presentation Title"/>
          <p:cNvSpPr txBox="1"/>
          <p:nvPr>
            <p:ph type="title" hasCustomPrompt="1"/>
          </p:nvPr>
        </p:nvSpPr>
        <p:spPr>
          <a:xfrm>
            <a:off x="1206500" y="2616200"/>
            <a:ext cx="21971004" cy="4648200"/>
          </a:xfrm>
          <a:prstGeom prst="rect">
            <a:avLst/>
          </a:prstGeom>
        </p:spPr>
        <p:txBody>
          <a:bodyPr anchor="b"/>
          <a:lstStyle>
            <a:lvl1pPr defTabSz="355600">
              <a:defRPr spc="-119" sz="120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dingbat_hd.png" descr="dingbat_h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14704" y="7385050"/>
            <a:ext cx="10754592" cy="571500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Title Text"/>
          <p:cNvSpPr txBox="1"/>
          <p:nvPr>
            <p:ph type="title"/>
          </p:nvPr>
        </p:nvSpPr>
        <p:spPr>
          <a:xfrm>
            <a:off x="3454400" y="3200400"/>
            <a:ext cx="17475200" cy="3962400"/>
          </a:xfrm>
          <a:prstGeom prst="rect">
            <a:avLst/>
          </a:prstGeom>
        </p:spPr>
        <p:txBody>
          <a:bodyPr anchor="b"/>
          <a:lstStyle>
            <a:lvl1pPr algn="ctr" defTabSz="825500">
              <a:lnSpc>
                <a:spcPct val="100000"/>
              </a:lnSpc>
              <a:defRPr spc="0" sz="10600">
                <a:solidFill>
                  <a:srgbClr val="F4D799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34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92" name="Body Level One…"/>
          <p:cNvSpPr txBox="1"/>
          <p:nvPr>
            <p:ph type="body" sz="quarter" idx="1"/>
          </p:nvPr>
        </p:nvSpPr>
        <p:spPr>
          <a:xfrm>
            <a:off x="3454400" y="8305800"/>
            <a:ext cx="17475200" cy="19812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20000"/>
              </a:lnSpc>
              <a:spcBef>
                <a:spcPts val="0"/>
              </a:spcBef>
              <a:buSzTx/>
              <a:buNone/>
              <a:defRPr i="1" sz="46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0" algn="ctr" defTabSz="825500">
              <a:lnSpc>
                <a:spcPct val="120000"/>
              </a:lnSpc>
              <a:spcBef>
                <a:spcPts val="0"/>
              </a:spcBef>
              <a:buSzTx/>
              <a:buNone/>
              <a:defRPr i="1" sz="46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0" algn="ctr" defTabSz="825500">
              <a:lnSpc>
                <a:spcPct val="120000"/>
              </a:lnSpc>
              <a:spcBef>
                <a:spcPts val="0"/>
              </a:spcBef>
              <a:buSzTx/>
              <a:buNone/>
              <a:defRPr i="1" sz="46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0" algn="ctr" defTabSz="825500">
              <a:lnSpc>
                <a:spcPct val="120000"/>
              </a:lnSpc>
              <a:spcBef>
                <a:spcPts val="0"/>
              </a:spcBef>
              <a:buSzTx/>
              <a:buNone/>
              <a:defRPr i="1" sz="46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0" algn="ctr" defTabSz="825500">
              <a:lnSpc>
                <a:spcPct val="120000"/>
              </a:lnSpc>
              <a:spcBef>
                <a:spcPts val="0"/>
              </a:spcBef>
              <a:buSzTx/>
              <a:buNone/>
              <a:defRPr i="1" sz="46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3" name="Slide Number"/>
          <p:cNvSpPr txBox="1"/>
          <p:nvPr>
            <p:ph type="sldNum" sz="quarter" idx="2"/>
          </p:nvPr>
        </p:nvSpPr>
        <p:spPr>
          <a:xfrm>
            <a:off x="11995150" y="13227050"/>
            <a:ext cx="419100" cy="508000"/>
          </a:xfrm>
          <a:prstGeom prst="rect">
            <a:avLst/>
          </a:prstGeom>
        </p:spPr>
        <p:txBody>
          <a:bodyPr anchor="ctr"/>
          <a:lstStyle>
            <a:lvl1pPr algn="ctr" defTabSz="825500">
              <a:defRPr b="1" i="1" sz="2400">
                <a:solidFill>
                  <a:srgbClr val="F4E1B9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80000"/>
                    </a:srgbClr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lose-up of a curved, white, layered pattern"/>
          <p:cNvSpPr/>
          <p:nvPr>
            <p:ph type="pic" idx="21"/>
          </p:nvPr>
        </p:nvSpPr>
        <p:spPr>
          <a:xfrm>
            <a:off x="11569700" y="0"/>
            <a:ext cx="13716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3335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150100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Subtitle"/>
          <p:cNvSpPr txBox="1"/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43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lose-up of the edge of white curved stone"/>
          <p:cNvSpPr/>
          <p:nvPr>
            <p:ph type="pic" idx="21"/>
          </p:nvPr>
        </p:nvSpPr>
        <p:spPr>
          <a:xfrm>
            <a:off x="12382500" y="-1206500"/>
            <a:ext cx="12103100" cy="1614031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1" name="Slide Subtitle"/>
          <p:cNvSpPr txBox="1"/>
          <p:nvPr>
            <p:ph type="body" sz="quarter" idx="22" hasCustomPrompt="1"/>
          </p:nvPr>
        </p:nvSpPr>
        <p:spPr>
          <a:xfrm>
            <a:off x="1206500" y="2324100"/>
            <a:ext cx="9779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62" name="Slide Title"/>
          <p:cNvSpPr txBox="1"/>
          <p:nvPr>
            <p:ph type="title" hasCustomPrompt="1"/>
          </p:nvPr>
        </p:nvSpPr>
        <p:spPr>
          <a:xfrm>
            <a:off x="1206500" y="635000"/>
            <a:ext cx="9779000" cy="1689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3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/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7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73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/>
          <p:nvPr>
            <p:ph type="body" sz="quarter" idx="21" hasCustomPrompt="1"/>
          </p:nvPr>
        </p:nvSpPr>
        <p:spPr>
          <a:xfrm>
            <a:off x="1206500" y="2324100"/>
            <a:ext cx="9779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82" name="Slide Title"/>
          <p:cNvSpPr txBox="1"/>
          <p:nvPr>
            <p:ph type="title" hasCustomPrompt="1"/>
          </p:nvPr>
        </p:nvSpPr>
        <p:spPr>
          <a:xfrm>
            <a:off x="1206500" y="635000"/>
            <a:ext cx="9779000" cy="1689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3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/>
          <p:nvPr>
            <p:ph type="title" hasCustomPrompt="1"/>
          </p:nvPr>
        </p:nvSpPr>
        <p:spPr>
          <a:xfrm>
            <a:off x="1206496" y="39116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pc="-119" sz="12000"/>
            </a:lvl1pPr>
          </a:lstStyle>
          <a:p>
            <a:pPr/>
            <a:r>
              <a:t>Section Title</a:t>
            </a:r>
          </a:p>
        </p:txBody>
      </p:sp>
      <p:sp>
        <p:nvSpPr>
          <p:cNvPr id="9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635000"/>
            <a:ext cx="21971000" cy="168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23558499" y="12458699"/>
            <a:ext cx="388621" cy="4292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r" defTabSz="584200">
              <a:spcBef>
                <a:spcPts val="0"/>
              </a:spcBef>
              <a:defRPr sz="20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transition xmlns:p14="http://schemas.microsoft.com/office/powerpoint/2010/main" spd="med" advClick="1"/>
  <p:txStyles>
    <p:titleStyle>
      <a:lvl1pPr marL="0" marR="0" indent="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1pPr>
      <a:lvl2pPr marL="0" marR="0" indent="4572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2pPr>
      <a:lvl3pPr marL="0" marR="0" indent="9144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3pPr>
      <a:lvl4pPr marL="0" marR="0" indent="13716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4pPr>
      <a:lvl5pPr marL="0" marR="0" indent="18288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5pPr>
      <a:lvl6pPr marL="0" marR="0" indent="22860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6pPr>
      <a:lvl7pPr marL="0" marR="0" indent="27432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7pPr>
      <a:lvl8pPr marL="0" marR="0" indent="32004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8pPr>
      <a:lvl9pPr marL="0" marR="0" indent="36576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9pPr>
    </p:titleStyle>
    <p:bodyStyle>
      <a:lvl1pPr marL="4572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1pPr>
      <a:lvl2pPr marL="9144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2pPr>
      <a:lvl3pPr marL="13716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3pPr>
      <a:lvl4pPr marL="18288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4pPr>
      <a:lvl5pPr marL="22860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5pPr>
      <a:lvl6pPr marL="27432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6pPr>
      <a:lvl7pPr marL="32004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7pPr>
      <a:lvl8pPr marL="36576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8pPr>
      <a:lvl9pPr marL="41148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Here are…"/>
          <p:cNvSpPr txBox="1"/>
          <p:nvPr>
            <p:ph type="title"/>
          </p:nvPr>
        </p:nvSpPr>
        <p:spPr>
          <a:xfrm>
            <a:off x="1270000" y="499140"/>
            <a:ext cx="21844000" cy="12717720"/>
          </a:xfrm>
          <a:prstGeom prst="rect">
            <a:avLst/>
          </a:prstGeom>
        </p:spPr>
        <p:txBody>
          <a:bodyPr anchor="t"/>
          <a:lstStyle/>
          <a:p>
            <a:pPr>
              <a:defRPr b="1" spc="-492" sz="16400" u="sng">
                <a:latin typeface="Times Roman"/>
                <a:ea typeface="Times Roman"/>
                <a:cs typeface="Times Roman"/>
                <a:sym typeface="Times Roman"/>
              </a:defRPr>
            </a:pPr>
            <a:r>
              <a:t>Here are</a:t>
            </a:r>
          </a:p>
          <a:p>
            <a:pPr>
              <a:defRPr b="1" spc="-492" sz="16400" u="sng">
                <a:latin typeface="Times Roman"/>
                <a:ea typeface="Times Roman"/>
                <a:cs typeface="Times Roman"/>
                <a:sym typeface="Times Roman"/>
              </a:defRPr>
            </a:pPr>
            <a:r>
              <a:t>some quick thoughts</a:t>
            </a:r>
          </a:p>
          <a:p>
            <a:pPr>
              <a:defRPr b="1" spc="-492" sz="16400" u="sng">
                <a:latin typeface="Times Roman"/>
                <a:ea typeface="Times Roman"/>
                <a:cs typeface="Times Roman"/>
                <a:sym typeface="Times Roman"/>
              </a:defRPr>
            </a:pPr>
            <a:r>
              <a:t>on a huge topic.</a:t>
            </a:r>
            <a:endParaRPr u="none"/>
          </a:p>
          <a:p>
            <a:pPr>
              <a:defRPr b="1" spc="-375" sz="125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–––––––––––––––––––––––––––</a:t>
            </a:r>
          </a:p>
          <a:p>
            <a:pPr>
              <a:defRPr b="1" spc="-249" sz="8300" u="sng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u="none"/>
              <a:t>Lesson by:  Mark Householder</a:t>
            </a:r>
            <a:endParaRPr u="none"/>
          </a:p>
          <a:p>
            <a:pPr>
              <a:defRPr b="1" spc="-249" sz="8300" u="sng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u="none"/>
              <a:t>Sunday p.m. 14 April 2024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* End Times &amp; Last Days…"/>
          <p:cNvSpPr txBox="1"/>
          <p:nvPr>
            <p:ph type="title"/>
          </p:nvPr>
        </p:nvSpPr>
        <p:spPr>
          <a:xfrm>
            <a:off x="1270000" y="499140"/>
            <a:ext cx="21844000" cy="12717720"/>
          </a:xfrm>
          <a:prstGeom prst="rect">
            <a:avLst/>
          </a:prstGeom>
        </p:spPr>
        <p:txBody>
          <a:bodyPr anchor="t"/>
          <a:lstStyle/>
          <a:p>
            <a:pPr defTabSz="1170402">
              <a:defRPr spc="-236" sz="7872" u="sng">
                <a:gradFill flip="none" rotWithShape="1">
                  <a:gsLst>
                    <a:gs pos="0">
                      <a:srgbClr val="FF9300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* End Times &amp; Last Days</a:t>
            </a:r>
          </a:p>
          <a:p>
            <a:pPr defTabSz="1170402">
              <a:defRPr spc="-236" sz="7872" u="sng">
                <a:gradFill flip="none" rotWithShape="1">
                  <a:gsLst>
                    <a:gs pos="0">
                      <a:srgbClr val="FF9300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spc="-234" sz="7824" u="none"/>
              <a:t>––</a:t>
            </a:r>
            <a:r>
              <a:rPr u="none"/>
              <a:t>––––––––––––––––––––</a:t>
            </a:r>
            <a:endParaRPr u="none"/>
          </a:p>
          <a:p>
            <a:pPr defTabSz="1170402">
              <a:defRPr spc="-236" sz="7872" u="sng">
                <a:gradFill flip="none" rotWithShape="1">
                  <a:gsLst>
                    <a:gs pos="0">
                      <a:srgbClr val="FFD479"/>
                    </a:gs>
                    <a:gs pos="100000">
                      <a:srgbClr val="FF9300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u="none"/>
              <a:t>        For from Zion will go forth the law,</a:t>
            </a:r>
            <a:endParaRPr u="none"/>
          </a:p>
          <a:p>
            <a:pPr defTabSz="1170402">
              <a:defRPr spc="-236" sz="7872" u="sng">
                <a:gradFill flip="none" rotWithShape="1">
                  <a:gsLst>
                    <a:gs pos="0">
                      <a:srgbClr val="FFD479"/>
                    </a:gs>
                    <a:gs pos="100000">
                      <a:srgbClr val="FF9300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u="none"/>
              <a:t>        Even the word of the LORD from Jerusalem.</a:t>
            </a:r>
            <a:endParaRPr u="none"/>
          </a:p>
          <a:p>
            <a:pPr defTabSz="1170402">
              <a:defRPr spc="-236" sz="7872" u="sng">
                <a:gradFill flip="none" rotWithShape="1">
                  <a:gsLst>
                    <a:gs pos="0">
                      <a:srgbClr val="FFD479"/>
                    </a:gs>
                    <a:gs pos="100000">
                      <a:srgbClr val="FF9300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u="none"/>
              <a:t>   3 And He will judge between many peoples</a:t>
            </a:r>
            <a:endParaRPr u="none"/>
          </a:p>
          <a:p>
            <a:pPr defTabSz="1170402">
              <a:defRPr spc="-236" sz="7872" u="sng">
                <a:gradFill flip="none" rotWithShape="1">
                  <a:gsLst>
                    <a:gs pos="0">
                      <a:srgbClr val="FFD479"/>
                    </a:gs>
                    <a:gs pos="100000">
                      <a:srgbClr val="FF9300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u="none"/>
              <a:t>        And render decisions for mighty, distant nations</a:t>
            </a:r>
            <a:endParaRPr u="none"/>
          </a:p>
          <a:p>
            <a:pPr defTabSz="1170402">
              <a:defRPr spc="-236" sz="7872" u="sng">
                <a:gradFill flip="none" rotWithShape="1">
                  <a:gsLst>
                    <a:gs pos="0">
                      <a:srgbClr val="FFD479"/>
                    </a:gs>
                    <a:gs pos="100000">
                      <a:srgbClr val="FF9300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u="none"/>
              <a:t>        Then they will hammer their swords into plowshares</a:t>
            </a:r>
            <a:endParaRPr u="none"/>
          </a:p>
          <a:p>
            <a:pPr defTabSz="1170402">
              <a:defRPr spc="-236" sz="7872" u="sng">
                <a:gradFill flip="none" rotWithShape="1">
                  <a:gsLst>
                    <a:gs pos="0">
                      <a:srgbClr val="FFD479"/>
                    </a:gs>
                    <a:gs pos="100000">
                      <a:srgbClr val="FF9300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u="none"/>
              <a:t>        And their spears into pruning hooks;</a:t>
            </a:r>
            <a:endParaRPr u="none"/>
          </a:p>
          <a:p>
            <a:pPr defTabSz="1170402">
              <a:defRPr spc="-236" sz="7872" u="sng">
                <a:gradFill flip="none" rotWithShape="1">
                  <a:gsLst>
                    <a:gs pos="0">
                      <a:srgbClr val="FFD479"/>
                    </a:gs>
                    <a:gs pos="100000">
                      <a:srgbClr val="FF9300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u="none"/>
              <a:t>        Nation will not lift up sword against nation,</a:t>
            </a:r>
            <a:endParaRPr u="none"/>
          </a:p>
          <a:p>
            <a:pPr defTabSz="1170402">
              <a:defRPr spc="-236" sz="7872" u="sng">
                <a:gradFill flip="none" rotWithShape="1">
                  <a:gsLst>
                    <a:gs pos="0">
                      <a:srgbClr val="FFD479"/>
                    </a:gs>
                    <a:gs pos="100000">
                      <a:srgbClr val="FF9300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u="none"/>
              <a:t>        And never again will they train for war.</a:t>
            </a:r>
            <a:endParaRPr u="none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* End Times &amp; Last Days…"/>
          <p:cNvSpPr txBox="1"/>
          <p:nvPr>
            <p:ph type="title"/>
          </p:nvPr>
        </p:nvSpPr>
        <p:spPr>
          <a:xfrm>
            <a:off x="1270000" y="499140"/>
            <a:ext cx="21844000" cy="12717720"/>
          </a:xfrm>
          <a:prstGeom prst="rect">
            <a:avLst/>
          </a:prstGeom>
        </p:spPr>
        <p:txBody>
          <a:bodyPr anchor="t"/>
          <a:lstStyle/>
          <a:p>
            <a:pPr defTabSz="1194786">
              <a:defRPr spc="-241" sz="8036" u="sng">
                <a:gradFill flip="none" rotWithShape="1">
                  <a:gsLst>
                    <a:gs pos="0">
                      <a:srgbClr val="FF9300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* End Times &amp; Last Days</a:t>
            </a:r>
          </a:p>
          <a:p>
            <a:pPr defTabSz="1194786">
              <a:defRPr spc="-241" sz="8036" u="sng">
                <a:gradFill flip="none" rotWithShape="1">
                  <a:gsLst>
                    <a:gs pos="0">
                      <a:srgbClr val="FF9300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spc="-239" sz="7987" u="none"/>
              <a:t>––</a:t>
            </a:r>
            <a:r>
              <a:rPr u="none"/>
              <a:t>––––––––––––––––––––</a:t>
            </a:r>
            <a:endParaRPr u="none"/>
          </a:p>
          <a:p>
            <a:pPr defTabSz="1194786">
              <a:defRPr spc="-241" sz="8036" u="sng">
                <a:gradFill flip="none" rotWithShape="1">
                  <a:gsLst>
                    <a:gs pos="0">
                      <a:srgbClr val="FFD479"/>
                    </a:gs>
                    <a:gs pos="100000">
                      <a:srgbClr val="FF9300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u="none"/>
              <a:t>   4 Each of them will sit under his vine</a:t>
            </a:r>
            <a:endParaRPr u="none"/>
          </a:p>
          <a:p>
            <a:pPr defTabSz="1194786">
              <a:defRPr spc="-241" sz="8036" u="sng">
                <a:gradFill flip="none" rotWithShape="1">
                  <a:gsLst>
                    <a:gs pos="0">
                      <a:srgbClr val="FFD479"/>
                    </a:gs>
                    <a:gs pos="100000">
                      <a:srgbClr val="FF9300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u="none"/>
              <a:t>        And under his fig tree,</a:t>
            </a:r>
            <a:endParaRPr u="none"/>
          </a:p>
          <a:p>
            <a:pPr defTabSz="1194786">
              <a:defRPr spc="-241" sz="8036" u="sng">
                <a:gradFill flip="none" rotWithShape="1">
                  <a:gsLst>
                    <a:gs pos="0">
                      <a:srgbClr val="FFD479"/>
                    </a:gs>
                    <a:gs pos="100000">
                      <a:srgbClr val="FF9300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u="none"/>
              <a:t>        With no one to make them afraid,</a:t>
            </a:r>
            <a:endParaRPr u="none"/>
          </a:p>
          <a:p>
            <a:pPr defTabSz="1194786">
              <a:defRPr spc="-241" sz="8036" u="sng">
                <a:gradFill flip="none" rotWithShape="1">
                  <a:gsLst>
                    <a:gs pos="0">
                      <a:srgbClr val="FFD479"/>
                    </a:gs>
                    <a:gs pos="100000">
                      <a:srgbClr val="FF9300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u="none"/>
              <a:t>        For the mouth of the LORD of hosts has spoken.</a:t>
            </a:r>
            <a:endParaRPr u="none"/>
          </a:p>
          <a:p>
            <a:pPr defTabSz="1194786">
              <a:defRPr spc="-241" sz="8036" u="sng">
                <a:gradFill flip="none" rotWithShape="1">
                  <a:gsLst>
                    <a:gs pos="0">
                      <a:srgbClr val="FFD479"/>
                    </a:gs>
                    <a:gs pos="100000">
                      <a:srgbClr val="FF9300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u="none"/>
              <a:t>   5 Though all the peoples walk</a:t>
            </a:r>
            <a:endParaRPr u="none"/>
          </a:p>
          <a:p>
            <a:pPr defTabSz="1194786">
              <a:defRPr spc="-241" sz="8036" u="sng">
                <a:gradFill flip="none" rotWithShape="1">
                  <a:gsLst>
                    <a:gs pos="0">
                      <a:srgbClr val="FFD479"/>
                    </a:gs>
                    <a:gs pos="100000">
                      <a:srgbClr val="FF9300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u="none"/>
              <a:t>        Each in the name of his god,</a:t>
            </a:r>
            <a:endParaRPr u="none"/>
          </a:p>
          <a:p>
            <a:pPr defTabSz="1194786">
              <a:defRPr spc="-241" sz="8036" u="sng">
                <a:gradFill flip="none" rotWithShape="1">
                  <a:gsLst>
                    <a:gs pos="0">
                      <a:srgbClr val="FFD479"/>
                    </a:gs>
                    <a:gs pos="100000">
                      <a:srgbClr val="FF9300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u="none"/>
              <a:t>        As for us, we will walk</a:t>
            </a:r>
            <a:endParaRPr u="none"/>
          </a:p>
          <a:p>
            <a:pPr defTabSz="1194786">
              <a:defRPr spc="-241" sz="8036" u="sng">
                <a:gradFill flip="none" rotWithShape="1">
                  <a:gsLst>
                    <a:gs pos="0">
                      <a:srgbClr val="FFD479"/>
                    </a:gs>
                    <a:gs pos="100000">
                      <a:srgbClr val="FF9300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u="none"/>
              <a:t>        In the name of the LORD our God forever and ever.</a:t>
            </a:r>
            <a:endParaRPr u="none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* End Times &amp; Last Days…"/>
          <p:cNvSpPr txBox="1"/>
          <p:nvPr>
            <p:ph type="title"/>
          </p:nvPr>
        </p:nvSpPr>
        <p:spPr>
          <a:xfrm>
            <a:off x="1270000" y="499140"/>
            <a:ext cx="21844000" cy="12717720"/>
          </a:xfrm>
          <a:prstGeom prst="rect">
            <a:avLst/>
          </a:prstGeom>
        </p:spPr>
        <p:txBody>
          <a:bodyPr anchor="t"/>
          <a:lstStyle/>
          <a:p>
            <a:pPr defTabSz="975335">
              <a:defRPr spc="-196" sz="6560" u="sng">
                <a:gradFill flip="none" rotWithShape="1">
                  <a:gsLst>
                    <a:gs pos="0">
                      <a:srgbClr val="FF9300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* End Times &amp; Last Days</a:t>
            </a:r>
          </a:p>
          <a:p>
            <a:pPr defTabSz="975335">
              <a:defRPr spc="-196" sz="6560" u="sng">
                <a:gradFill flip="none" rotWithShape="1">
                  <a:gsLst>
                    <a:gs pos="0">
                      <a:srgbClr val="FF9300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spc="-195" sz="6520" u="none"/>
              <a:t>––</a:t>
            </a:r>
            <a:r>
              <a:rPr u="none"/>
              <a:t>––––––––––––––––––––</a:t>
            </a:r>
            <a:endParaRPr u="none"/>
          </a:p>
          <a:p>
            <a:pPr defTabSz="975335">
              <a:defRPr spc="-196" sz="6560" u="sng">
                <a:gradFill flip="none" rotWithShape="1">
                  <a:gsLst>
                    <a:gs pos="0">
                      <a:srgbClr val="FFD479"/>
                    </a:gs>
                    <a:gs pos="100000">
                      <a:srgbClr val="FF9300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endParaRPr u="none"/>
          </a:p>
          <a:p>
            <a:pPr defTabSz="975335">
              <a:defRPr spc="-196" sz="6560" u="sng">
                <a:gradFill flip="none" rotWithShape="1">
                  <a:gsLst>
                    <a:gs pos="0">
                      <a:srgbClr val="FFD479"/>
                    </a:gs>
                    <a:gs pos="100000">
                      <a:srgbClr val="FF9300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u="none"/>
              <a:t>• Acts 2:17-20</a:t>
            </a:r>
            <a:endParaRPr u="none"/>
          </a:p>
          <a:p>
            <a:pPr defTabSz="975335">
              <a:defRPr spc="-196" sz="6560" u="sng">
                <a:gradFill flip="none" rotWithShape="1">
                  <a:gsLst>
                    <a:gs pos="0">
                      <a:srgbClr val="FFD479"/>
                    </a:gs>
                    <a:gs pos="100000">
                      <a:srgbClr val="FF9300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u="none"/>
              <a:t>   17 'AND IT SHALL BE IN THE LAST DAYS,' God says,</a:t>
            </a:r>
            <a:endParaRPr u="none"/>
          </a:p>
          <a:p>
            <a:pPr defTabSz="975335">
              <a:defRPr spc="-196" sz="6560" u="sng">
                <a:gradFill flip="none" rotWithShape="1">
                  <a:gsLst>
                    <a:gs pos="0">
                      <a:srgbClr val="FFD479"/>
                    </a:gs>
                    <a:gs pos="100000">
                      <a:srgbClr val="FF9300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u="none"/>
              <a:t>        'THAT I WILL POUR FORTH OF MY SPIRIT ON ALL MANKIND;</a:t>
            </a:r>
            <a:endParaRPr u="none"/>
          </a:p>
          <a:p>
            <a:pPr defTabSz="975335">
              <a:defRPr spc="-196" sz="6560" u="sng">
                <a:gradFill flip="none" rotWithShape="1">
                  <a:gsLst>
                    <a:gs pos="0">
                      <a:srgbClr val="FFD479"/>
                    </a:gs>
                    <a:gs pos="100000">
                      <a:srgbClr val="FF9300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u="none"/>
              <a:t>        AND YOUR SONS AND YOUR DAUGHTERS SHALL PROPHESY,</a:t>
            </a:r>
            <a:endParaRPr u="none"/>
          </a:p>
          <a:p>
            <a:pPr defTabSz="975335">
              <a:defRPr spc="-196" sz="6560" u="sng">
                <a:gradFill flip="none" rotWithShape="1">
                  <a:gsLst>
                    <a:gs pos="0">
                      <a:srgbClr val="FFD479"/>
                    </a:gs>
                    <a:gs pos="100000">
                      <a:srgbClr val="FF9300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u="none"/>
              <a:t>        AND YOUR YOUNG MEN SHALL SEE VISIONS,</a:t>
            </a:r>
            <a:endParaRPr u="none"/>
          </a:p>
          <a:p>
            <a:pPr defTabSz="975335">
              <a:defRPr spc="-196" sz="6560" u="sng">
                <a:gradFill flip="none" rotWithShape="1">
                  <a:gsLst>
                    <a:gs pos="0">
                      <a:srgbClr val="FFD479"/>
                    </a:gs>
                    <a:gs pos="100000">
                      <a:srgbClr val="FF9300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u="none"/>
              <a:t>        AND YOUR OLD MEN SHALL DREAM DREAMS;</a:t>
            </a:r>
            <a:endParaRPr u="none"/>
          </a:p>
          <a:p>
            <a:pPr defTabSz="975335">
              <a:defRPr spc="-196" sz="6560" u="sng">
                <a:gradFill flip="none" rotWithShape="1">
                  <a:gsLst>
                    <a:gs pos="0">
                      <a:srgbClr val="FFD479"/>
                    </a:gs>
                    <a:gs pos="100000">
                      <a:srgbClr val="FF9300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u="none"/>
              <a:t>   18 EVEN ON MY BONDSLAVES, BOTH MEN AND WOMEN,</a:t>
            </a:r>
            <a:endParaRPr u="none"/>
          </a:p>
          <a:p>
            <a:pPr defTabSz="975335">
              <a:defRPr spc="-196" sz="6560" u="sng">
                <a:gradFill flip="none" rotWithShape="1">
                  <a:gsLst>
                    <a:gs pos="0">
                      <a:srgbClr val="FFD479"/>
                    </a:gs>
                    <a:gs pos="100000">
                      <a:srgbClr val="FF9300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u="none"/>
              <a:t>        I WILL IN THOSE DAYS POUR FORTH OF MY SPIRIT</a:t>
            </a:r>
            <a:endParaRPr u="none"/>
          </a:p>
          <a:p>
            <a:pPr defTabSz="975335">
              <a:defRPr spc="-196" sz="6560" u="sng">
                <a:gradFill flip="none" rotWithShape="1">
                  <a:gsLst>
                    <a:gs pos="0">
                      <a:srgbClr val="FFD479"/>
                    </a:gs>
                    <a:gs pos="100000">
                      <a:srgbClr val="FF9300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u="none"/>
              <a:t>    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* End Times &amp; Last Days…"/>
          <p:cNvSpPr txBox="1"/>
          <p:nvPr>
            <p:ph type="title"/>
          </p:nvPr>
        </p:nvSpPr>
        <p:spPr>
          <a:xfrm>
            <a:off x="1270000" y="499140"/>
            <a:ext cx="21844000" cy="12717720"/>
          </a:xfrm>
          <a:prstGeom prst="rect">
            <a:avLst/>
          </a:prstGeom>
        </p:spPr>
        <p:txBody>
          <a:bodyPr anchor="t"/>
          <a:lstStyle/>
          <a:p>
            <a:pPr defTabSz="1024102">
              <a:defRPr spc="-206" sz="6887" u="sng">
                <a:gradFill flip="none" rotWithShape="1">
                  <a:gsLst>
                    <a:gs pos="0">
                      <a:srgbClr val="FF9300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* End Times &amp; Last Days</a:t>
            </a:r>
          </a:p>
          <a:p>
            <a:pPr defTabSz="1024102">
              <a:defRPr spc="-206" sz="6887" u="sng">
                <a:gradFill flip="none" rotWithShape="1">
                  <a:gsLst>
                    <a:gs pos="0">
                      <a:srgbClr val="FF9300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spc="-205" sz="6846" u="none"/>
              <a:t>––</a:t>
            </a:r>
            <a:r>
              <a:rPr u="none"/>
              <a:t>––––––––––––––––––––</a:t>
            </a:r>
            <a:endParaRPr u="none"/>
          </a:p>
          <a:p>
            <a:pPr defTabSz="1024102">
              <a:defRPr spc="-206" sz="6887" u="sng">
                <a:gradFill flip="none" rotWithShape="1">
                  <a:gsLst>
                    <a:gs pos="0">
                      <a:srgbClr val="FFD479"/>
                    </a:gs>
                    <a:gs pos="100000">
                      <a:srgbClr val="FF9300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endParaRPr u="none"/>
          </a:p>
          <a:p>
            <a:pPr defTabSz="1024102">
              <a:defRPr spc="-206" sz="6887" u="sng">
                <a:gradFill flip="none" rotWithShape="1">
                  <a:gsLst>
                    <a:gs pos="0">
                      <a:srgbClr val="FFD479"/>
                    </a:gs>
                    <a:gs pos="100000">
                      <a:srgbClr val="FF9300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u="none"/>
              <a:t>• Acts 2:17-20</a:t>
            </a:r>
            <a:endParaRPr u="none"/>
          </a:p>
          <a:p>
            <a:pPr defTabSz="1024102">
              <a:defRPr spc="-206" sz="6887" u="sng">
                <a:gradFill flip="none" rotWithShape="1">
                  <a:gsLst>
                    <a:gs pos="0">
                      <a:srgbClr val="FFD479"/>
                    </a:gs>
                    <a:gs pos="100000">
                      <a:srgbClr val="FF9300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u="none"/>
              <a:t>And they shall prophesy.</a:t>
            </a:r>
            <a:endParaRPr u="none"/>
          </a:p>
          <a:p>
            <a:pPr defTabSz="1024102">
              <a:defRPr spc="-206" sz="6887" u="sng">
                <a:gradFill flip="none" rotWithShape="1">
                  <a:gsLst>
                    <a:gs pos="0">
                      <a:srgbClr val="FFD479"/>
                    </a:gs>
                    <a:gs pos="100000">
                      <a:srgbClr val="FF9300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u="none"/>
              <a:t>   19 'AND I WILL GRANT WONDERS IN THE SKY ABOVE</a:t>
            </a:r>
            <a:endParaRPr u="none"/>
          </a:p>
          <a:p>
            <a:pPr defTabSz="1024102">
              <a:defRPr spc="-206" sz="6887" u="sng">
                <a:gradFill flip="none" rotWithShape="1">
                  <a:gsLst>
                    <a:gs pos="0">
                      <a:srgbClr val="FFD479"/>
                    </a:gs>
                    <a:gs pos="100000">
                      <a:srgbClr val="FF9300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u="none"/>
              <a:t>        AND SIGNS ON THE EARTH BELOW,</a:t>
            </a:r>
            <a:endParaRPr u="none"/>
          </a:p>
          <a:p>
            <a:pPr defTabSz="1024102">
              <a:defRPr spc="-206" sz="6887" u="sng">
                <a:gradFill flip="none" rotWithShape="1">
                  <a:gsLst>
                    <a:gs pos="0">
                      <a:srgbClr val="FFD479"/>
                    </a:gs>
                    <a:gs pos="100000">
                      <a:srgbClr val="FF9300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u="none"/>
              <a:t>        BLOOD, AND FIRE, AND VAPOR OF SMOKE.</a:t>
            </a:r>
            <a:endParaRPr u="none"/>
          </a:p>
          <a:p>
            <a:pPr defTabSz="1024102">
              <a:defRPr spc="-206" sz="6887" u="sng">
                <a:gradFill flip="none" rotWithShape="1">
                  <a:gsLst>
                    <a:gs pos="0">
                      <a:srgbClr val="FFD479"/>
                    </a:gs>
                    <a:gs pos="100000">
                      <a:srgbClr val="FF9300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u="none"/>
              <a:t>   20 'THE SUN WILL BE TURNED INTO DARKNESS</a:t>
            </a:r>
            <a:endParaRPr u="none"/>
          </a:p>
          <a:p>
            <a:pPr defTabSz="1024102">
              <a:defRPr spc="-206" sz="6887" u="sng">
                <a:gradFill flip="none" rotWithShape="1">
                  <a:gsLst>
                    <a:gs pos="0">
                      <a:srgbClr val="FFD479"/>
                    </a:gs>
                    <a:gs pos="100000">
                      <a:srgbClr val="FF9300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u="none"/>
              <a:t>        AND THE MOON INTO BLOOD,</a:t>
            </a:r>
            <a:endParaRPr u="none"/>
          </a:p>
          <a:p>
            <a:pPr defTabSz="1024102">
              <a:defRPr spc="-206" sz="6887" u="sng">
                <a:gradFill flip="none" rotWithShape="1">
                  <a:gsLst>
                    <a:gs pos="0">
                      <a:srgbClr val="FFD479"/>
                    </a:gs>
                    <a:gs pos="100000">
                      <a:srgbClr val="FF9300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u="none"/>
              <a:t>        BEFORE THE GREAT AND GLORIOUS DAY OF THE LORD SHALL COME.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* End Times &amp; Last Days…"/>
          <p:cNvSpPr txBox="1"/>
          <p:nvPr>
            <p:ph type="title"/>
          </p:nvPr>
        </p:nvSpPr>
        <p:spPr>
          <a:xfrm>
            <a:off x="1270000" y="499140"/>
            <a:ext cx="21844000" cy="12717720"/>
          </a:xfrm>
          <a:prstGeom prst="rect">
            <a:avLst/>
          </a:prstGeom>
        </p:spPr>
        <p:txBody>
          <a:bodyPr anchor="t"/>
          <a:lstStyle/>
          <a:p>
            <a:pPr defTabSz="975335">
              <a:defRPr spc="-196" sz="6560" u="sng">
                <a:gradFill flip="none" rotWithShape="1">
                  <a:gsLst>
                    <a:gs pos="0">
                      <a:srgbClr val="FF9300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* End Times &amp; Last Days</a:t>
            </a:r>
          </a:p>
          <a:p>
            <a:pPr defTabSz="975335">
              <a:defRPr spc="-196" sz="6560" u="sng">
                <a:gradFill flip="none" rotWithShape="1">
                  <a:gsLst>
                    <a:gs pos="0">
                      <a:srgbClr val="FF9300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spc="-195" sz="6520" u="none"/>
              <a:t>––</a:t>
            </a:r>
            <a:r>
              <a:rPr u="none"/>
              <a:t>––––––––––––––––––––</a:t>
            </a:r>
            <a:endParaRPr u="none"/>
          </a:p>
          <a:p>
            <a:pPr defTabSz="975335">
              <a:defRPr spc="-196" sz="6560" u="sng">
                <a:gradFill flip="none" rotWithShape="1">
                  <a:gsLst>
                    <a:gs pos="0">
                      <a:srgbClr val="FFD479"/>
                    </a:gs>
                    <a:gs pos="100000">
                      <a:srgbClr val="FF9300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endParaRPr u="none"/>
          </a:p>
          <a:p>
            <a:pPr defTabSz="975335">
              <a:defRPr spc="-196" sz="6560" u="sng">
                <a:gradFill flip="none" rotWithShape="1">
                  <a:gsLst>
                    <a:gs pos="0">
                      <a:srgbClr val="FFD479"/>
                    </a:gs>
                    <a:gs pos="100000">
                      <a:srgbClr val="FF9300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u="none"/>
              <a:t>• 2 Timothy 3:1</a:t>
            </a:r>
            <a:endParaRPr u="none"/>
          </a:p>
          <a:p>
            <a:pPr defTabSz="975335">
              <a:defRPr spc="-196" sz="6560" u="sng">
                <a:gradFill flip="none" rotWithShape="1">
                  <a:gsLst>
                    <a:gs pos="0">
                      <a:srgbClr val="FFD479"/>
                    </a:gs>
                    <a:gs pos="100000">
                      <a:srgbClr val="FF9300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u="none"/>
              <a:t>1 But realize this, that in the last days difficult times will come.</a:t>
            </a:r>
            <a:endParaRPr u="none"/>
          </a:p>
          <a:p>
            <a:pPr defTabSz="975335">
              <a:defRPr spc="-196" sz="6560" u="sng">
                <a:gradFill flip="none" rotWithShape="1">
                  <a:gsLst>
                    <a:gs pos="0">
                      <a:srgbClr val="FFD479"/>
                    </a:gs>
                    <a:gs pos="100000">
                      <a:srgbClr val="FF9300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endParaRPr u="none"/>
          </a:p>
          <a:p>
            <a:pPr defTabSz="975335">
              <a:defRPr spc="-196" sz="6560" u="sng">
                <a:gradFill flip="none" rotWithShape="1">
                  <a:gsLst>
                    <a:gs pos="0">
                      <a:srgbClr val="FFD479"/>
                    </a:gs>
                    <a:gs pos="100000">
                      <a:srgbClr val="FF9300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u="none"/>
              <a:t>• Hebrews 1:2</a:t>
            </a:r>
            <a:endParaRPr u="none"/>
          </a:p>
          <a:p>
            <a:pPr defTabSz="975335">
              <a:defRPr spc="-196" sz="6560" u="sng">
                <a:gradFill flip="none" rotWithShape="1">
                  <a:gsLst>
                    <a:gs pos="0">
                      <a:srgbClr val="FFD479"/>
                    </a:gs>
                    <a:gs pos="100000">
                      <a:srgbClr val="FF9300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u="none"/>
              <a:t>2 in these last days has spoken to us in His Son, whom He appointed heir of all things, through whom also He made the world.</a:t>
            </a:r>
            <a:endParaRPr u="none"/>
          </a:p>
          <a:p>
            <a:pPr defTabSz="975335">
              <a:defRPr spc="-196" sz="6560" u="sng">
                <a:gradFill flip="none" rotWithShape="1">
                  <a:gsLst>
                    <a:gs pos="0">
                      <a:srgbClr val="FFD479"/>
                    </a:gs>
                    <a:gs pos="100000">
                      <a:srgbClr val="FF9300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endParaRPr u="none"/>
          </a:p>
          <a:p>
            <a:pPr defTabSz="975335">
              <a:defRPr spc="-196" sz="6560" u="sng">
                <a:gradFill flip="none" rotWithShape="1">
                  <a:gsLst>
                    <a:gs pos="0">
                      <a:srgbClr val="FFD479"/>
                    </a:gs>
                    <a:gs pos="100000">
                      <a:srgbClr val="FF9300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u="none"/>
              <a:t>• 2 Peter 3:3</a:t>
            </a:r>
            <a:endParaRPr u="none"/>
          </a:p>
          <a:p>
            <a:pPr defTabSz="975335">
              <a:defRPr spc="-196" sz="6560" u="sng">
                <a:gradFill flip="none" rotWithShape="1">
                  <a:gsLst>
                    <a:gs pos="0">
                      <a:srgbClr val="FFD479"/>
                    </a:gs>
                    <a:gs pos="100000">
                      <a:srgbClr val="FF9300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u="none"/>
              <a:t>3 Know this first of all, that in the last days mockers will come with their mocking, following after their own lusts,</a:t>
            </a:r>
            <a:endParaRPr u="none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* End Times &amp; Last Days…"/>
          <p:cNvSpPr txBox="1"/>
          <p:nvPr>
            <p:ph type="title"/>
          </p:nvPr>
        </p:nvSpPr>
        <p:spPr>
          <a:xfrm>
            <a:off x="1270000" y="499140"/>
            <a:ext cx="21844000" cy="12717720"/>
          </a:xfrm>
          <a:prstGeom prst="rect">
            <a:avLst/>
          </a:prstGeom>
        </p:spPr>
        <p:txBody>
          <a:bodyPr anchor="t"/>
          <a:lstStyle/>
          <a:p>
            <a:pPr defTabSz="1414236">
              <a:defRPr spc="-285" sz="9512" u="sng">
                <a:gradFill flip="none" rotWithShape="1">
                  <a:gsLst>
                    <a:gs pos="0">
                      <a:srgbClr val="FF9300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* End Times &amp; Last Days</a:t>
            </a:r>
          </a:p>
          <a:p>
            <a:pPr defTabSz="1414236">
              <a:defRPr spc="-285" sz="9512">
                <a:gradFill flip="none" rotWithShape="1">
                  <a:gsLst>
                    <a:gs pos="0">
                      <a:srgbClr val="FF9300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___ 2024? ___ 2042? ___ 2420?___</a:t>
            </a:r>
          </a:p>
          <a:p>
            <a:pPr defTabSz="1414236">
              <a:defRPr spc="-285" sz="9512" u="sng">
                <a:gradFill flip="none" rotWithShape="1">
                  <a:gsLst>
                    <a:gs pos="0">
                      <a:srgbClr val="FF9300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—&gt; Now?</a:t>
            </a:r>
          </a:p>
          <a:p>
            <a:pPr defTabSz="1414236">
              <a:defRPr spc="-285" sz="9512" u="sng">
                <a:gradFill flip="none" rotWithShape="1">
                  <a:gsLst>
                    <a:gs pos="0">
                      <a:srgbClr val="FF9300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spc="-283" sz="9454" u="none"/>
              <a:t>––</a:t>
            </a:r>
            <a:r>
              <a:rPr u="none"/>
              <a:t>––––––––––––––––––––</a:t>
            </a:r>
            <a:endParaRPr u="none"/>
          </a:p>
          <a:p>
            <a:pPr defTabSz="1414236">
              <a:defRPr spc="-222" sz="7424" u="sng">
                <a:gradFill flip="none" rotWithShape="1">
                  <a:gsLst>
                    <a:gs pos="0">
                      <a:srgbClr val="FFD479"/>
                    </a:gs>
                    <a:gs pos="100000">
                      <a:srgbClr val="FF9300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endParaRPr u="none"/>
          </a:p>
          <a:p>
            <a:pPr defTabSz="1414236">
              <a:defRPr spc="-222" sz="7424" u="sng">
                <a:gradFill flip="none" rotWithShape="1">
                  <a:gsLst>
                    <a:gs pos="0">
                      <a:srgbClr val="FFD479"/>
                    </a:gs>
                    <a:gs pos="100000">
                      <a:srgbClr val="FF9300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u="none"/>
              <a:t>TODAY, is the day of salvation.</a:t>
            </a:r>
            <a:endParaRPr u="none"/>
          </a:p>
          <a:p>
            <a:pPr defTabSz="1414236">
              <a:defRPr spc="-222" sz="7424" u="sng">
                <a:gradFill flip="none" rotWithShape="1">
                  <a:gsLst>
                    <a:gs pos="0">
                      <a:srgbClr val="FFD479"/>
                    </a:gs>
                    <a:gs pos="100000">
                      <a:srgbClr val="FF9300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u="none"/>
              <a:t>Tomorrow may be too late.</a:t>
            </a:r>
            <a:endParaRPr u="none"/>
          </a:p>
          <a:p>
            <a:pPr defTabSz="1414236">
              <a:defRPr spc="-222" sz="7424" u="sng">
                <a:gradFill flip="none" rotWithShape="1">
                  <a:gsLst>
                    <a:gs pos="0">
                      <a:srgbClr val="FFD479"/>
                    </a:gs>
                    <a:gs pos="100000">
                      <a:srgbClr val="FF9300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u="none"/>
              <a:t>We know not the hour.</a:t>
            </a:r>
            <a:endParaRPr u="none"/>
          </a:p>
          <a:p>
            <a:pPr defTabSz="1414236">
              <a:defRPr spc="-222" sz="7424" u="sng">
                <a:gradFill flip="none" rotWithShape="1">
                  <a:gsLst>
                    <a:gs pos="0">
                      <a:srgbClr val="FFD479"/>
                    </a:gs>
                    <a:gs pos="100000">
                      <a:srgbClr val="FF9300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endParaRPr u="none"/>
          </a:p>
          <a:p>
            <a:pPr defTabSz="1414236">
              <a:defRPr spc="-222" sz="7424" u="sng">
                <a:gradFill flip="none" rotWithShape="1">
                  <a:gsLst>
                    <a:gs pos="0">
                      <a:srgbClr val="FFD479"/>
                    </a:gs>
                    <a:gs pos="100000">
                      <a:srgbClr val="FF9300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u="none"/>
              <a:t>Be prepared NOW and enjoy the blessings in the Lord!</a:t>
            </a:r>
            <a:endParaRPr u="none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3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Consider Christ…"/>
          <p:cNvSpPr txBox="1"/>
          <p:nvPr>
            <p:ph type="title"/>
          </p:nvPr>
        </p:nvSpPr>
        <p:spPr>
          <a:xfrm>
            <a:off x="1270000" y="499140"/>
            <a:ext cx="21844000" cy="12717720"/>
          </a:xfrm>
          <a:prstGeom prst="rect">
            <a:avLst/>
          </a:prstGeom>
        </p:spPr>
        <p:txBody>
          <a:bodyPr anchor="t"/>
          <a:lstStyle/>
          <a:p>
            <a:pPr defTabSz="2096971">
              <a:defRPr b="1" spc="-423" sz="14104" u="sng">
                <a:latin typeface="Times Roman"/>
                <a:ea typeface="Times Roman"/>
                <a:cs typeface="Times Roman"/>
                <a:sym typeface="Times Roman"/>
              </a:defRPr>
            </a:pPr>
            <a:r>
              <a:t>Consider Christ</a:t>
            </a:r>
          </a:p>
          <a:p>
            <a:pPr defTabSz="2096971">
              <a:defRPr b="1" spc="-322" sz="1075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–––––––––––––––––––––––––––</a:t>
            </a:r>
          </a:p>
          <a:p>
            <a:pPr defTabSz="2096971">
              <a:defRPr b="1" spc="-281" sz="9374" u="sng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u="none"/>
              <a:t>and His Suffering</a:t>
            </a:r>
            <a:endParaRPr u="none"/>
          </a:p>
          <a:p>
            <a:pPr defTabSz="2096971">
              <a:defRPr b="1" spc="-281" sz="9374" u="sng">
                <a:latin typeface="Times Roman"/>
                <a:ea typeface="Times Roman"/>
                <a:cs typeface="Times Roman"/>
                <a:sym typeface="Times Roman"/>
              </a:defRPr>
            </a:pPr>
            <a:endParaRPr u="none"/>
          </a:p>
          <a:p>
            <a:pPr defTabSz="2096971">
              <a:defRPr b="1" spc="-281" sz="9374" u="sng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u="none"/>
              <a:t>• Hebrews 12:3</a:t>
            </a:r>
            <a:endParaRPr u="none"/>
          </a:p>
          <a:p>
            <a:pPr defTabSz="2096971">
              <a:defRPr b="1" spc="-281" sz="9374" u="sng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u="none"/>
              <a:t>3 For consider Him who has endured such hostility by sinners against Himself, so that you will not grow weary and lose heart.</a:t>
            </a:r>
            <a:endParaRPr u="none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Welcome!…"/>
          <p:cNvSpPr txBox="1"/>
          <p:nvPr>
            <p:ph type="title"/>
          </p:nvPr>
        </p:nvSpPr>
        <p:spPr>
          <a:xfrm>
            <a:off x="306661" y="499140"/>
            <a:ext cx="23770678" cy="12717720"/>
          </a:xfrm>
          <a:prstGeom prst="rect">
            <a:avLst/>
          </a:prstGeom>
        </p:spPr>
        <p:txBody>
          <a:bodyPr anchor="t"/>
          <a:lstStyle/>
          <a:p>
            <a:pPr defTabSz="1487386">
              <a:defRPr b="1" spc="-300" sz="10004" u="sng">
                <a:latin typeface="Times Roman"/>
                <a:ea typeface="Times Roman"/>
                <a:cs typeface="Times Roman"/>
                <a:sym typeface="Times Roman"/>
              </a:defRPr>
            </a:pPr>
            <a:r>
              <a:t>Welcome!</a:t>
            </a:r>
          </a:p>
          <a:p>
            <a:pPr defTabSz="1487386">
              <a:defRPr b="1" spc="-228" sz="7625">
                <a:latin typeface="Times Roman"/>
                <a:ea typeface="Times Roman"/>
                <a:cs typeface="Times Roman"/>
                <a:sym typeface="Times Roman"/>
              </a:defRPr>
            </a:pPr>
            <a:r>
              <a:t>–––––––––––––––––––––––––––</a:t>
            </a:r>
          </a:p>
          <a:p>
            <a:pPr defTabSz="1487386">
              <a:defRPr b="1" spc="-199" sz="6649" u="sng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u="none"/>
              <a:t>Sunday Bible Study at 10 AM.</a:t>
            </a:r>
            <a:endParaRPr u="none"/>
          </a:p>
          <a:p>
            <a:pPr defTabSz="1487386">
              <a:defRPr b="1" spc="-199" sz="6649" u="sng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u="none"/>
              <a:t>Worship at 11 AM &amp; 6:30 PM.</a:t>
            </a:r>
            <a:endParaRPr u="none"/>
          </a:p>
          <a:p>
            <a:pPr defTabSz="1487386">
              <a:defRPr b="1" spc="-199" sz="6649" u="sng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u="none"/>
              <a:t>Wednesday Bible Study at 6:30 PM.</a:t>
            </a:r>
            <a:endParaRPr u="none"/>
          </a:p>
          <a:p>
            <a:pPr defTabSz="1487386">
              <a:defRPr b="1" spc="-199" sz="6649" u="sng">
                <a:latin typeface="Times Roman"/>
                <a:ea typeface="Times Roman"/>
                <a:cs typeface="Times Roman"/>
                <a:sym typeface="Times Roman"/>
              </a:defRPr>
            </a:pPr>
            <a:endParaRPr u="none"/>
          </a:p>
          <a:p>
            <a:pPr defTabSz="1487386">
              <a:defRPr b="1" spc="-199" sz="6649" u="sng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u="none"/>
              <a:t>COME! Grow with us!</a:t>
            </a:r>
            <a:endParaRPr u="none"/>
          </a:p>
          <a:p>
            <a:pPr defTabSz="1487386">
              <a:defRPr b="1" spc="-199" sz="6649" u="sng">
                <a:latin typeface="Times Roman"/>
                <a:ea typeface="Times Roman"/>
                <a:cs typeface="Times Roman"/>
                <a:sym typeface="Times Roman"/>
              </a:defRPr>
            </a:pPr>
            <a:endParaRPr u="none"/>
          </a:p>
          <a:p>
            <a:pPr defTabSz="1487386">
              <a:defRPr b="1" spc="-199" sz="6649" u="sng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u="none"/>
              <a:t>“The unfolding of Your words gives light; It gives understanding to the simple.”</a:t>
            </a:r>
            <a:endParaRPr u="none"/>
          </a:p>
          <a:p>
            <a:pPr defTabSz="1487386">
              <a:defRPr b="1" spc="-199" sz="6649" u="sng">
                <a:latin typeface="Times Roman"/>
                <a:ea typeface="Times Roman"/>
                <a:cs typeface="Times Roman"/>
                <a:sym typeface="Times Roman"/>
              </a:defRPr>
            </a:pPr>
            <a:endParaRPr u="none"/>
          </a:p>
          <a:p>
            <a:pPr defTabSz="1487386">
              <a:defRPr b="1" spc="-199" sz="6649" u="sng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u="none"/>
              <a:t>Psalm 119:130</a:t>
            </a:r>
            <a:endParaRPr u="none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Welcome!…"/>
          <p:cNvSpPr txBox="1"/>
          <p:nvPr>
            <p:ph type="title"/>
          </p:nvPr>
        </p:nvSpPr>
        <p:spPr>
          <a:xfrm>
            <a:off x="306661" y="499140"/>
            <a:ext cx="23770678" cy="12717720"/>
          </a:xfrm>
          <a:prstGeom prst="rect">
            <a:avLst/>
          </a:prstGeom>
        </p:spPr>
        <p:txBody>
          <a:bodyPr anchor="t"/>
          <a:lstStyle/>
          <a:p>
            <a:pPr defTabSz="1487386">
              <a:defRPr b="1" spc="-300" sz="10004" u="sng">
                <a:latin typeface="Times Roman"/>
                <a:ea typeface="Times Roman"/>
                <a:cs typeface="Times Roman"/>
                <a:sym typeface="Times Roman"/>
              </a:defRPr>
            </a:pPr>
            <a:r>
              <a:t>Welcome!</a:t>
            </a:r>
          </a:p>
          <a:p>
            <a:pPr defTabSz="1487386">
              <a:defRPr b="1" spc="-228" sz="7625">
                <a:latin typeface="Times Roman"/>
                <a:ea typeface="Times Roman"/>
                <a:cs typeface="Times Roman"/>
                <a:sym typeface="Times Roman"/>
              </a:defRPr>
            </a:pPr>
            <a:r>
              <a:t>–––––––––––––––––––––––––––</a:t>
            </a:r>
          </a:p>
          <a:p>
            <a:pPr defTabSz="1487386">
              <a:defRPr b="1" spc="-199" sz="6649" u="sng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u="none"/>
              <a:t>Sunday Bible Study at 10 AM.</a:t>
            </a:r>
            <a:endParaRPr u="none"/>
          </a:p>
          <a:p>
            <a:pPr defTabSz="1487386">
              <a:defRPr b="1" spc="-199" sz="6649" u="sng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u="none"/>
              <a:t>Worship at 11 AM &amp; 6:30 PM.</a:t>
            </a:r>
            <a:endParaRPr u="none"/>
          </a:p>
          <a:p>
            <a:pPr defTabSz="1487386">
              <a:defRPr b="1" spc="-199" sz="6649" u="sng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u="none"/>
              <a:t>Wednesday Bible Study at 6:30 PM.</a:t>
            </a:r>
            <a:endParaRPr u="none"/>
          </a:p>
          <a:p>
            <a:pPr defTabSz="1487386">
              <a:defRPr b="1" spc="-199" sz="6649" u="sng">
                <a:latin typeface="Times Roman"/>
                <a:ea typeface="Times Roman"/>
                <a:cs typeface="Times Roman"/>
                <a:sym typeface="Times Roman"/>
              </a:defRPr>
            </a:pPr>
            <a:endParaRPr u="none"/>
          </a:p>
          <a:p>
            <a:pPr defTabSz="1487386">
              <a:defRPr b="1" spc="-199" sz="6649" u="sng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u="none"/>
              <a:t>COME! Grow with us!</a:t>
            </a:r>
            <a:endParaRPr u="none"/>
          </a:p>
          <a:p>
            <a:pPr defTabSz="1487386">
              <a:defRPr b="1" spc="-199" sz="6649" u="sng">
                <a:latin typeface="Times Roman"/>
                <a:ea typeface="Times Roman"/>
                <a:cs typeface="Times Roman"/>
                <a:sym typeface="Times Roman"/>
              </a:defRPr>
            </a:pPr>
            <a:endParaRPr u="none"/>
          </a:p>
          <a:p>
            <a:pPr defTabSz="1487386">
              <a:defRPr b="1" spc="-199" sz="6649" u="sng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u="none"/>
              <a:t>“The unfolding of Your words gives light; It gives understanding to the simple.”</a:t>
            </a:r>
            <a:endParaRPr u="none"/>
          </a:p>
          <a:p>
            <a:pPr defTabSz="1487386">
              <a:defRPr b="1" spc="-199" sz="6649" u="sng">
                <a:latin typeface="Times Roman"/>
                <a:ea typeface="Times Roman"/>
                <a:cs typeface="Times Roman"/>
                <a:sym typeface="Times Roman"/>
              </a:defRPr>
            </a:pPr>
            <a:endParaRPr u="none"/>
          </a:p>
          <a:p>
            <a:pPr defTabSz="1487386">
              <a:defRPr b="1" spc="-199" sz="6649" u="sng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u="none"/>
              <a:t>Psalm 119:130</a:t>
            </a:r>
            <a:endParaRPr u="none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Welcome!…"/>
          <p:cNvSpPr txBox="1"/>
          <p:nvPr>
            <p:ph type="title"/>
          </p:nvPr>
        </p:nvSpPr>
        <p:spPr>
          <a:xfrm>
            <a:off x="1270000" y="499140"/>
            <a:ext cx="21844000" cy="12717720"/>
          </a:xfrm>
          <a:prstGeom prst="rect">
            <a:avLst/>
          </a:prstGeom>
        </p:spPr>
        <p:txBody>
          <a:bodyPr anchor="t"/>
          <a:lstStyle/>
          <a:p>
            <a:pPr defTabSz="2170121">
              <a:defRPr b="1" spc="-437" sz="14595" u="sng">
                <a:latin typeface="Times Roman"/>
                <a:ea typeface="Times Roman"/>
                <a:cs typeface="Times Roman"/>
                <a:sym typeface="Times Roman"/>
              </a:defRPr>
            </a:pPr>
            <a:r>
              <a:t>Welcome!</a:t>
            </a:r>
            <a:endParaRPr u="none"/>
          </a:p>
          <a:p>
            <a:pPr defTabSz="2170121">
              <a:defRPr b="1" spc="-333" sz="11125">
                <a:latin typeface="Times Roman"/>
                <a:ea typeface="Times Roman"/>
                <a:cs typeface="Times Roman"/>
                <a:sym typeface="Times Roman"/>
              </a:defRPr>
            </a:pPr>
            <a:r>
              <a:t>–––––––––––––––––––––––––––</a:t>
            </a:r>
          </a:p>
          <a:p>
            <a:pPr defTabSz="2170121">
              <a:defRPr b="1" spc="-291" sz="9701" u="sng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u="none"/>
              <a:t>Let us…</a:t>
            </a:r>
            <a:endParaRPr u="none"/>
          </a:p>
          <a:p>
            <a:pPr defTabSz="2170121">
              <a:defRPr b="1" spc="-291" sz="9701" u="sng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u="none"/>
              <a:t>sing,</a:t>
            </a:r>
            <a:endParaRPr u="none"/>
          </a:p>
          <a:p>
            <a:pPr defTabSz="2170121">
              <a:defRPr b="1" spc="-291" sz="9701" u="sng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u="none"/>
              <a:t>pray,</a:t>
            </a:r>
            <a:endParaRPr u="none"/>
          </a:p>
          <a:p>
            <a:pPr defTabSz="2170121">
              <a:defRPr b="1" spc="-291" sz="9701" u="sng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u="none"/>
              <a:t>commune,</a:t>
            </a:r>
            <a:endParaRPr u="none"/>
          </a:p>
          <a:p>
            <a:pPr defTabSz="2170121">
              <a:defRPr b="1" spc="-291" sz="9701" u="sng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u="none"/>
              <a:t>give,</a:t>
            </a:r>
            <a:endParaRPr u="none"/>
          </a:p>
          <a:p>
            <a:pPr defTabSz="2170121">
              <a:defRPr b="1" spc="-291" sz="9701" u="sng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u="none"/>
              <a:t>and hear the word.</a:t>
            </a:r>
            <a:endParaRPr u="none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End Times…"/>
          <p:cNvSpPr txBox="1"/>
          <p:nvPr>
            <p:ph type="title"/>
          </p:nvPr>
        </p:nvSpPr>
        <p:spPr>
          <a:xfrm>
            <a:off x="1270000" y="499140"/>
            <a:ext cx="21844000" cy="12717720"/>
          </a:xfrm>
          <a:prstGeom prst="rect">
            <a:avLst/>
          </a:prstGeom>
        </p:spPr>
        <p:txBody>
          <a:bodyPr anchor="t"/>
          <a:lstStyle/>
          <a:p>
            <a:pPr>
              <a:defRPr spc="-492" sz="16400" u="sng">
                <a:gradFill flip="none" rotWithShape="1">
                  <a:gsLst>
                    <a:gs pos="0">
                      <a:srgbClr val="FF9300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End Times</a:t>
            </a:r>
          </a:p>
          <a:p>
            <a:pPr>
              <a:defRPr spc="-492" sz="16400" u="sng">
                <a:gradFill flip="none" rotWithShape="1">
                  <a:gsLst>
                    <a:gs pos="0">
                      <a:srgbClr val="FF9300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spc="-489" sz="16300" u="none"/>
              <a:t>––</a:t>
            </a:r>
            <a:r>
              <a:rPr u="none"/>
              <a:t>––––––––––––––––––––</a:t>
            </a:r>
            <a:endParaRPr u="none"/>
          </a:p>
          <a:p>
            <a:pPr>
              <a:defRPr spc="-492" sz="16400" u="sng">
                <a:gradFill flip="none" rotWithShape="1">
                  <a:gsLst>
                    <a:gs pos="0">
                      <a:srgbClr val="FFD479"/>
                    </a:gs>
                    <a:gs pos="100000">
                      <a:srgbClr val="FF9300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u="none"/>
              <a:t>&amp;</a:t>
            </a:r>
            <a:endParaRPr u="none"/>
          </a:p>
          <a:p>
            <a:pPr>
              <a:defRPr spc="-492" sz="16400" u="sng">
                <a:gradFill flip="none" rotWithShape="1">
                  <a:gsLst>
                    <a:gs pos="0">
                      <a:srgbClr val="FFD479"/>
                    </a:gs>
                    <a:gs pos="100000">
                      <a:srgbClr val="FF9300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u="none"/>
              <a:t>Deceivers</a:t>
            </a:r>
            <a:endParaRPr u="none"/>
          </a:p>
          <a:p>
            <a:pPr>
              <a:defRPr spc="-492" sz="16400" u="sng">
                <a:gradFill flip="none" rotWithShape="1">
                  <a:gsLst>
                    <a:gs pos="0">
                      <a:srgbClr val="FFD479"/>
                    </a:gs>
                    <a:gs pos="100000">
                      <a:srgbClr val="FF9300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u="none"/>
              <a:t>____________________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onsider Christ…"/>
          <p:cNvSpPr txBox="1"/>
          <p:nvPr>
            <p:ph type="title"/>
          </p:nvPr>
        </p:nvSpPr>
        <p:spPr>
          <a:xfrm>
            <a:off x="1270000" y="499140"/>
            <a:ext cx="21844000" cy="12717720"/>
          </a:xfrm>
          <a:prstGeom prst="rect">
            <a:avLst/>
          </a:prstGeom>
        </p:spPr>
        <p:txBody>
          <a:bodyPr anchor="t"/>
          <a:lstStyle/>
          <a:p>
            <a:pPr defTabSz="2096971">
              <a:defRPr b="1" spc="-423" sz="14104" u="sng">
                <a:latin typeface="Times Roman"/>
                <a:ea typeface="Times Roman"/>
                <a:cs typeface="Times Roman"/>
                <a:sym typeface="Times Roman"/>
              </a:defRPr>
            </a:pPr>
            <a:r>
              <a:t>Consider Christ</a:t>
            </a:r>
          </a:p>
          <a:p>
            <a:pPr defTabSz="2096971">
              <a:defRPr b="1" spc="-322" sz="1075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–––––––––––––––––––––––––––</a:t>
            </a:r>
          </a:p>
          <a:p>
            <a:pPr defTabSz="2096971">
              <a:defRPr b="1" spc="-281" sz="9374" u="sng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u="none"/>
              <a:t>and His Suffering</a:t>
            </a:r>
            <a:endParaRPr u="none"/>
          </a:p>
          <a:p>
            <a:pPr defTabSz="2096971">
              <a:defRPr b="1" spc="-281" sz="9374" u="sng">
                <a:latin typeface="Times Roman"/>
                <a:ea typeface="Times Roman"/>
                <a:cs typeface="Times Roman"/>
                <a:sym typeface="Times Roman"/>
              </a:defRPr>
            </a:pPr>
            <a:endParaRPr u="none"/>
          </a:p>
          <a:p>
            <a:pPr defTabSz="2096971">
              <a:defRPr b="1" spc="-281" sz="9374" u="sng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u="none"/>
              <a:t>• Hebrews 12:3</a:t>
            </a:r>
            <a:endParaRPr u="none"/>
          </a:p>
          <a:p>
            <a:pPr defTabSz="2096971">
              <a:defRPr b="1" spc="-281" sz="9374" u="sng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u="none"/>
              <a:t>3 For consider Him who has endured such hostility by sinners against Himself, so that you will not grow weary and lose heart.</a:t>
            </a:r>
            <a:endParaRPr u="none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Hymns…"/>
          <p:cNvSpPr txBox="1"/>
          <p:nvPr>
            <p:ph type="title"/>
          </p:nvPr>
        </p:nvSpPr>
        <p:spPr>
          <a:xfrm>
            <a:off x="1270000" y="499140"/>
            <a:ext cx="21844000" cy="12717720"/>
          </a:xfrm>
          <a:prstGeom prst="rect">
            <a:avLst/>
          </a:prstGeom>
        </p:spPr>
        <p:txBody>
          <a:bodyPr anchor="t"/>
          <a:lstStyle/>
          <a:p>
            <a:pPr defTabSz="1560536">
              <a:defRPr b="1" spc="-241" sz="8064" u="sng">
                <a:latin typeface="Times Roman"/>
                <a:ea typeface="Times Roman"/>
                <a:cs typeface="Times Roman"/>
                <a:sym typeface="Times Roman"/>
              </a:defRPr>
            </a:pPr>
          </a:p>
          <a:p>
            <a:pPr defTabSz="1560536">
              <a:defRPr b="1" spc="-314" sz="10496" u="sng">
                <a:latin typeface="Times Roman"/>
                <a:ea typeface="Times Roman"/>
                <a:cs typeface="Times Roman"/>
                <a:sym typeface="Times Roman"/>
              </a:defRPr>
            </a:pPr>
            <a:r>
              <a:t>Hymns</a:t>
            </a:r>
            <a:endParaRPr u="none"/>
          </a:p>
          <a:p>
            <a:pPr defTabSz="1560536">
              <a:defRPr b="1" spc="-239" sz="80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–––––––––––––––––––––––––––</a:t>
            </a:r>
          </a:p>
          <a:p>
            <a:pPr defTabSz="1560536">
              <a:defRPr b="1" spc="-314" sz="10496">
                <a:latin typeface="Times Roman"/>
                <a:ea typeface="Times Roman"/>
                <a:cs typeface="Times Roman"/>
                <a:sym typeface="Times Roman"/>
              </a:defRPr>
            </a:pPr>
            <a:r>
              <a:t>182  Rock of Ages</a:t>
            </a:r>
          </a:p>
          <a:p>
            <a:pPr defTabSz="1560536">
              <a:defRPr b="1" spc="-314" sz="10496">
                <a:latin typeface="Times Roman"/>
                <a:ea typeface="Times Roman"/>
                <a:cs typeface="Times Roman"/>
                <a:sym typeface="Times Roman"/>
              </a:defRPr>
            </a:pPr>
            <a:r>
              <a:t>78  Is It for Me?</a:t>
            </a:r>
          </a:p>
          <a:p>
            <a:pPr defTabSz="1560536">
              <a:defRPr b="1" spc="-314" sz="10496">
                <a:latin typeface="Times Roman"/>
                <a:ea typeface="Times Roman"/>
                <a:cs typeface="Times Roman"/>
                <a:sym typeface="Times Roman"/>
              </a:defRPr>
            </a:pPr>
            <a:r>
              <a:t>105  If Jesus Goes with Me</a:t>
            </a:r>
          </a:p>
          <a:p>
            <a:pPr defTabSz="1560536">
              <a:defRPr b="1" spc="-314" sz="10496">
                <a:latin typeface="Times Roman"/>
                <a:ea typeface="Times Roman"/>
                <a:cs typeface="Times Roman"/>
                <a:sym typeface="Times Roman"/>
              </a:defRPr>
            </a:pPr>
          </a:p>
          <a:p>
            <a:pPr defTabSz="1560536">
              <a:defRPr b="1" spc="-314" sz="10496">
                <a:latin typeface="Times Roman"/>
                <a:ea typeface="Times Roman"/>
                <a:cs typeface="Times Roman"/>
                <a:sym typeface="Times Roman"/>
              </a:defRPr>
            </a:pPr>
            <a:r>
              <a:t>109  I Have Decided to Follow Jesus!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• The Enemy…"/>
          <p:cNvSpPr txBox="1"/>
          <p:nvPr>
            <p:ph type="title"/>
          </p:nvPr>
        </p:nvSpPr>
        <p:spPr>
          <a:xfrm>
            <a:off x="1270000" y="499140"/>
            <a:ext cx="21844000" cy="12717720"/>
          </a:xfrm>
          <a:prstGeom prst="rect">
            <a:avLst/>
          </a:prstGeom>
        </p:spPr>
        <p:txBody>
          <a:bodyPr anchor="t"/>
          <a:lstStyle/>
          <a:p>
            <a:pPr>
              <a:defRPr spc="-492" sz="16400" u="sng">
                <a:gradFill flip="none" rotWithShape="1">
                  <a:gsLst>
                    <a:gs pos="0">
                      <a:srgbClr val="FF9300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• The Enemy</a:t>
            </a:r>
          </a:p>
          <a:p>
            <a:pPr>
              <a:defRPr spc="-492" sz="16400" u="sng">
                <a:gradFill flip="none" rotWithShape="1">
                  <a:gsLst>
                    <a:gs pos="0">
                      <a:srgbClr val="FF9300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spc="-489" sz="16300" u="none"/>
              <a:t>––</a:t>
            </a:r>
            <a:r>
              <a:rPr u="none"/>
              <a:t>––––––––––––––––––––</a:t>
            </a:r>
            <a:endParaRPr u="none"/>
          </a:p>
          <a:p>
            <a:pPr>
              <a:defRPr spc="-492" sz="16400" u="sng">
                <a:gradFill flip="none" rotWithShape="1">
                  <a:gsLst>
                    <a:gs pos="0">
                      <a:srgbClr val="FFD479"/>
                    </a:gs>
                    <a:gs pos="100000">
                      <a:srgbClr val="FF9300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u="none"/>
              <a:t>Your Adversary</a:t>
            </a:r>
            <a:endParaRPr u="none"/>
          </a:p>
          <a:p>
            <a:pPr>
              <a:defRPr spc="-492" sz="16400" u="sng">
                <a:gradFill flip="none" rotWithShape="1">
                  <a:gsLst>
                    <a:gs pos="0">
                      <a:srgbClr val="FFD479"/>
                    </a:gs>
                    <a:gs pos="100000">
                      <a:srgbClr val="FF9300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u="none"/>
              <a:t>Antichrists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• The Enemy…"/>
          <p:cNvSpPr txBox="1"/>
          <p:nvPr>
            <p:ph type="title"/>
          </p:nvPr>
        </p:nvSpPr>
        <p:spPr>
          <a:xfrm>
            <a:off x="1270000" y="499140"/>
            <a:ext cx="21844000" cy="12717720"/>
          </a:xfrm>
          <a:prstGeom prst="rect">
            <a:avLst/>
          </a:prstGeom>
        </p:spPr>
        <p:txBody>
          <a:bodyPr/>
          <a:lstStyle/>
          <a:p>
            <a:pPr defTabSz="1048485">
              <a:defRPr spc="-211" sz="7052" u="sng">
                <a:gradFill flip="none" rotWithShape="1">
                  <a:gsLst>
                    <a:gs pos="0">
                      <a:srgbClr val="FF9300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• The Enemy</a:t>
            </a:r>
          </a:p>
          <a:p>
            <a:pPr defTabSz="1048485">
              <a:defRPr spc="-211" sz="7052" u="sng">
                <a:gradFill flip="none" rotWithShape="1">
                  <a:gsLst>
                    <a:gs pos="0">
                      <a:srgbClr val="FF9300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spc="-210" sz="7009" u="none"/>
              <a:t>––</a:t>
            </a:r>
            <a:r>
              <a:rPr u="none"/>
              <a:t>––––––––––––––––––––</a:t>
            </a:r>
            <a:endParaRPr u="none"/>
          </a:p>
          <a:p>
            <a:pPr defTabSz="1048485">
              <a:defRPr spc="-211" sz="7052" u="sng">
                <a:gradFill flip="none" rotWithShape="1">
                  <a:gsLst>
                    <a:gs pos="0">
                      <a:srgbClr val="FFD479"/>
                    </a:gs>
                    <a:gs pos="100000">
                      <a:srgbClr val="FF9300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u="none"/>
              <a:t>• 1 John 2:18-22</a:t>
            </a:r>
            <a:endParaRPr u="none"/>
          </a:p>
          <a:p>
            <a:pPr defTabSz="1048485">
              <a:defRPr spc="-211" sz="7052" u="sng">
                <a:gradFill flip="none" rotWithShape="1">
                  <a:gsLst>
                    <a:gs pos="0">
                      <a:srgbClr val="FFD479"/>
                    </a:gs>
                    <a:gs pos="100000">
                      <a:srgbClr val="FF9300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u="none"/>
              <a:t>18 Children, it is the last hour; and just as you heard that antichrist is coming, even now many antichrists have appeared; from this we know that it is the last hour.</a:t>
            </a:r>
            <a:endParaRPr u="none"/>
          </a:p>
          <a:p>
            <a:pPr defTabSz="1048485">
              <a:defRPr spc="-211" sz="7052" u="sng">
                <a:gradFill flip="none" rotWithShape="1">
                  <a:gsLst>
                    <a:gs pos="0">
                      <a:srgbClr val="FFD479"/>
                    </a:gs>
                    <a:gs pos="100000">
                      <a:srgbClr val="FF9300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u="none"/>
              <a:t>19 They went out from us, but they were not really of us; for if they had been of us, they would have remained with us; but they went out, so that it would be shown that they all are not of us.</a:t>
            </a:r>
            <a:endParaRPr u="none"/>
          </a:p>
          <a:p>
            <a:pPr defTabSz="1048485">
              <a:defRPr spc="-211" sz="7052" u="sng">
                <a:gradFill flip="none" rotWithShape="1">
                  <a:gsLst>
                    <a:gs pos="0">
                      <a:srgbClr val="FFD479"/>
                    </a:gs>
                    <a:gs pos="100000">
                      <a:srgbClr val="FF9300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u="none"/>
              <a:t>20 But you have an anointing from the Holy One, and you all know.</a:t>
            </a:r>
            <a:endParaRPr u="none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• The Enemy…"/>
          <p:cNvSpPr txBox="1"/>
          <p:nvPr>
            <p:ph type="title"/>
          </p:nvPr>
        </p:nvSpPr>
        <p:spPr>
          <a:xfrm>
            <a:off x="1270000" y="499140"/>
            <a:ext cx="21844000" cy="12717720"/>
          </a:xfrm>
          <a:prstGeom prst="rect">
            <a:avLst/>
          </a:prstGeom>
        </p:spPr>
        <p:txBody>
          <a:bodyPr/>
          <a:lstStyle/>
          <a:p>
            <a:pPr defTabSz="1194786">
              <a:defRPr spc="-241" sz="8036" u="sng">
                <a:gradFill flip="none" rotWithShape="1">
                  <a:gsLst>
                    <a:gs pos="0">
                      <a:srgbClr val="FF9300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• The Enemy</a:t>
            </a:r>
          </a:p>
          <a:p>
            <a:pPr defTabSz="1194786">
              <a:defRPr spc="-241" sz="8036" u="sng">
                <a:gradFill flip="none" rotWithShape="1">
                  <a:gsLst>
                    <a:gs pos="0">
                      <a:srgbClr val="FF9300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spc="-239" sz="7987" u="none"/>
              <a:t>––</a:t>
            </a:r>
            <a:r>
              <a:rPr u="none"/>
              <a:t>––––––––––––––––––––</a:t>
            </a:r>
            <a:endParaRPr u="none"/>
          </a:p>
          <a:p>
            <a:pPr defTabSz="1194786">
              <a:defRPr spc="-241" sz="8036" u="sng">
                <a:gradFill flip="none" rotWithShape="1">
                  <a:gsLst>
                    <a:gs pos="0">
                      <a:srgbClr val="FFD479"/>
                    </a:gs>
                    <a:gs pos="100000">
                      <a:srgbClr val="FF9300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u="none"/>
              <a:t>• 1 John 2:18-22</a:t>
            </a:r>
            <a:endParaRPr u="none"/>
          </a:p>
          <a:p>
            <a:pPr defTabSz="1194786">
              <a:defRPr spc="-241" sz="8036" u="sng">
                <a:gradFill flip="none" rotWithShape="1">
                  <a:gsLst>
                    <a:gs pos="0">
                      <a:srgbClr val="FFD479"/>
                    </a:gs>
                    <a:gs pos="100000">
                      <a:srgbClr val="FF9300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endParaRPr u="none"/>
          </a:p>
          <a:p>
            <a:pPr defTabSz="1194786">
              <a:defRPr spc="-241" sz="8036" u="sng">
                <a:gradFill flip="none" rotWithShape="1">
                  <a:gsLst>
                    <a:gs pos="0">
                      <a:srgbClr val="FFD479"/>
                    </a:gs>
                    <a:gs pos="100000">
                      <a:srgbClr val="FF9300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u="none"/>
              <a:t>21 I have not written to you because you do not know the truth, but because you do know it, and because no lie is of the truth.</a:t>
            </a:r>
            <a:endParaRPr u="none"/>
          </a:p>
          <a:p>
            <a:pPr defTabSz="1194786">
              <a:defRPr spc="-241" sz="8036" u="sng">
                <a:gradFill flip="none" rotWithShape="1">
                  <a:gsLst>
                    <a:gs pos="0">
                      <a:srgbClr val="FFD479"/>
                    </a:gs>
                    <a:gs pos="100000">
                      <a:srgbClr val="FF9300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u="none"/>
              <a:t>22 Who is the liar but the one who denies that Jesus is the Christ? This is the antichrist, the one who denies the Father and the Son.</a:t>
            </a:r>
            <a:endParaRPr u="none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• The Enemy…"/>
          <p:cNvSpPr txBox="1"/>
          <p:nvPr>
            <p:ph type="title"/>
          </p:nvPr>
        </p:nvSpPr>
        <p:spPr>
          <a:xfrm>
            <a:off x="1270000" y="499140"/>
            <a:ext cx="21844000" cy="12717720"/>
          </a:xfrm>
          <a:prstGeom prst="rect">
            <a:avLst/>
          </a:prstGeom>
        </p:spPr>
        <p:txBody>
          <a:bodyPr/>
          <a:lstStyle/>
          <a:p>
            <a:pPr defTabSz="1121635">
              <a:defRPr spc="-226" sz="7544" u="sng">
                <a:gradFill flip="none" rotWithShape="1">
                  <a:gsLst>
                    <a:gs pos="0">
                      <a:srgbClr val="FF9300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• The Enemy</a:t>
            </a:r>
          </a:p>
          <a:p>
            <a:pPr defTabSz="1121635">
              <a:defRPr spc="-226" sz="7544" u="sng">
                <a:gradFill flip="none" rotWithShape="1">
                  <a:gsLst>
                    <a:gs pos="0">
                      <a:srgbClr val="FF9300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spc="-224" sz="7498" u="none"/>
              <a:t>––</a:t>
            </a:r>
            <a:r>
              <a:rPr u="none"/>
              <a:t>––––––––––––––––––––</a:t>
            </a:r>
            <a:endParaRPr u="none"/>
          </a:p>
          <a:p>
            <a:pPr defTabSz="1121635">
              <a:defRPr spc="-226" sz="7544" u="sng">
                <a:gradFill flip="none" rotWithShape="1">
                  <a:gsLst>
                    <a:gs pos="0">
                      <a:srgbClr val="FFD479"/>
                    </a:gs>
                    <a:gs pos="100000">
                      <a:srgbClr val="FF9300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u="none"/>
              <a:t>• 1 John 4:3</a:t>
            </a:r>
            <a:endParaRPr u="none"/>
          </a:p>
          <a:p>
            <a:pPr defTabSz="1121635">
              <a:defRPr spc="-226" sz="7544" u="sng">
                <a:gradFill flip="none" rotWithShape="1">
                  <a:gsLst>
                    <a:gs pos="0">
                      <a:srgbClr val="FFD479"/>
                    </a:gs>
                    <a:gs pos="100000">
                      <a:srgbClr val="FF9300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u="none"/>
              <a:t>3 and every spirit that does not confess Jesus is not from God; this is the spirit of the antichrist, of which you have heard that it is coming, and now it is already in the world.</a:t>
            </a:r>
            <a:endParaRPr u="none"/>
          </a:p>
          <a:p>
            <a:pPr defTabSz="1121635">
              <a:defRPr spc="-226" sz="7544" u="sng">
                <a:gradFill flip="none" rotWithShape="1">
                  <a:gsLst>
                    <a:gs pos="0">
                      <a:srgbClr val="FFD479"/>
                    </a:gs>
                    <a:gs pos="100000">
                      <a:srgbClr val="FF9300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endParaRPr u="none"/>
          </a:p>
          <a:p>
            <a:pPr defTabSz="1121635">
              <a:defRPr spc="-226" sz="7544" u="sng">
                <a:gradFill flip="none" rotWithShape="1">
                  <a:gsLst>
                    <a:gs pos="0">
                      <a:srgbClr val="FFD479"/>
                    </a:gs>
                    <a:gs pos="100000">
                      <a:srgbClr val="FF9300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u="none"/>
              <a:t>• 2 John 1:7</a:t>
            </a:r>
            <a:endParaRPr u="none"/>
          </a:p>
          <a:p>
            <a:pPr defTabSz="1121635">
              <a:defRPr spc="-226" sz="7544" u="sng">
                <a:gradFill flip="none" rotWithShape="1">
                  <a:gsLst>
                    <a:gs pos="0">
                      <a:srgbClr val="FFD479"/>
                    </a:gs>
                    <a:gs pos="100000">
                      <a:srgbClr val="FF9300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u="none"/>
              <a:t>7 For many deceivers have gone out into the world, those who do not acknowledge Jesus Christ as coming in the flesh This is the deceiver and the antichrist.</a:t>
            </a:r>
            <a:endParaRPr u="none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* “wars and rumors of wars”…"/>
          <p:cNvSpPr txBox="1"/>
          <p:nvPr>
            <p:ph type="title"/>
          </p:nvPr>
        </p:nvSpPr>
        <p:spPr>
          <a:xfrm>
            <a:off x="1270000" y="499140"/>
            <a:ext cx="21844000" cy="12717720"/>
          </a:xfrm>
          <a:prstGeom prst="rect">
            <a:avLst/>
          </a:prstGeom>
        </p:spPr>
        <p:txBody>
          <a:bodyPr anchor="t"/>
          <a:lstStyle/>
          <a:p>
            <a:pPr defTabSz="2218888">
              <a:defRPr spc="-447" sz="14924" u="sng">
                <a:gradFill flip="none" rotWithShape="1">
                  <a:gsLst>
                    <a:gs pos="0">
                      <a:srgbClr val="FF9300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* “wars and rumors of wars”</a:t>
            </a:r>
          </a:p>
          <a:p>
            <a:pPr defTabSz="2218888">
              <a:defRPr spc="-447" sz="14924" u="sng">
                <a:gradFill flip="none" rotWithShape="1">
                  <a:gsLst>
                    <a:gs pos="0">
                      <a:srgbClr val="FF9300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spc="-444" sz="14833" u="none"/>
              <a:t>––</a:t>
            </a:r>
            <a:r>
              <a:rPr u="none"/>
              <a:t>––––––––––––––––––––</a:t>
            </a:r>
            <a:endParaRPr u="none"/>
          </a:p>
          <a:p>
            <a:pPr defTabSz="2218888">
              <a:defRPr spc="-447" sz="14924" u="sng">
                <a:gradFill flip="none" rotWithShape="1">
                  <a:gsLst>
                    <a:gs pos="0">
                      <a:srgbClr val="FFD479"/>
                    </a:gs>
                    <a:gs pos="100000">
                      <a:srgbClr val="FF9300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u="none"/>
              <a:t>The Destruction of Jerusalem</a:t>
            </a:r>
            <a:endParaRPr u="none"/>
          </a:p>
          <a:p>
            <a:pPr defTabSz="2218888">
              <a:defRPr spc="-447" sz="14924" u="sng">
                <a:gradFill flip="none" rotWithShape="1">
                  <a:gsLst>
                    <a:gs pos="0">
                      <a:srgbClr val="FFD479"/>
                    </a:gs>
                    <a:gs pos="100000">
                      <a:srgbClr val="FF9300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u="none"/>
              <a:t>Rumors “misinterpreting” Scriptures</a:t>
            </a:r>
            <a:endParaRPr u="none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* “wars and rumors of wars”…"/>
          <p:cNvSpPr txBox="1"/>
          <p:nvPr>
            <p:ph type="title"/>
          </p:nvPr>
        </p:nvSpPr>
        <p:spPr>
          <a:xfrm>
            <a:off x="1270000" y="499140"/>
            <a:ext cx="21844000" cy="12717720"/>
          </a:xfrm>
          <a:prstGeom prst="rect">
            <a:avLst/>
          </a:prstGeom>
        </p:spPr>
        <p:txBody>
          <a:bodyPr anchor="t"/>
          <a:lstStyle/>
          <a:p>
            <a:pPr defTabSz="1682453">
              <a:defRPr spc="-339" sz="11316" u="sng">
                <a:gradFill flip="none" rotWithShape="1">
                  <a:gsLst>
                    <a:gs pos="0">
                      <a:srgbClr val="FF9300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* “wars and rumors of wars”</a:t>
            </a:r>
          </a:p>
          <a:p>
            <a:pPr defTabSz="1682453">
              <a:defRPr spc="-339" sz="11316" u="sng">
                <a:gradFill flip="none" rotWithShape="1">
                  <a:gsLst>
                    <a:gs pos="0">
                      <a:srgbClr val="FF9300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spc="-337" sz="11247" u="none"/>
              <a:t>––</a:t>
            </a:r>
            <a:r>
              <a:rPr u="none"/>
              <a:t>––––––––––––––––––––</a:t>
            </a:r>
            <a:endParaRPr u="none"/>
          </a:p>
          <a:p>
            <a:pPr defTabSz="1682453">
              <a:defRPr spc="-339" sz="11316" u="sng">
                <a:gradFill flip="none" rotWithShape="1">
                  <a:gsLst>
                    <a:gs pos="0">
                      <a:srgbClr val="FFD479"/>
                    </a:gs>
                    <a:gs pos="100000">
                      <a:srgbClr val="FF9300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u="none"/>
              <a:t>• Matthew 24:6</a:t>
            </a:r>
            <a:endParaRPr u="none"/>
          </a:p>
          <a:p>
            <a:pPr defTabSz="1682453">
              <a:defRPr spc="-339" sz="11316" u="sng">
                <a:gradFill flip="none" rotWithShape="1">
                  <a:gsLst>
                    <a:gs pos="0">
                      <a:srgbClr val="FFD479"/>
                    </a:gs>
                    <a:gs pos="100000">
                      <a:srgbClr val="FF9300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u="none"/>
              <a:t>6 "You will be hearing of wars and rumors of wars. See that you are not frightened, for those things must take place, but that is not yet the end.</a:t>
            </a:r>
            <a:endParaRPr u="none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* End Times &amp; Last Days…"/>
          <p:cNvSpPr txBox="1"/>
          <p:nvPr>
            <p:ph type="title"/>
          </p:nvPr>
        </p:nvSpPr>
        <p:spPr>
          <a:xfrm>
            <a:off x="1270000" y="499140"/>
            <a:ext cx="21844000" cy="12717720"/>
          </a:xfrm>
          <a:prstGeom prst="rect">
            <a:avLst/>
          </a:prstGeom>
        </p:spPr>
        <p:txBody>
          <a:bodyPr anchor="t"/>
          <a:lstStyle/>
          <a:p>
            <a:pPr defTabSz="975335">
              <a:defRPr spc="-196" sz="6560" u="sng">
                <a:gradFill flip="none" rotWithShape="1">
                  <a:gsLst>
                    <a:gs pos="0">
                      <a:srgbClr val="FF9300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* End Times &amp; Last Days</a:t>
            </a:r>
          </a:p>
          <a:p>
            <a:pPr defTabSz="975335">
              <a:defRPr spc="-196" sz="6560" u="sng">
                <a:gradFill flip="none" rotWithShape="1">
                  <a:gsLst>
                    <a:gs pos="0">
                      <a:srgbClr val="FF9300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spc="-195" sz="6520" u="none"/>
              <a:t>––</a:t>
            </a:r>
            <a:r>
              <a:rPr u="none"/>
              <a:t>––––––––––––––––––––</a:t>
            </a:r>
            <a:endParaRPr u="none"/>
          </a:p>
          <a:p>
            <a:pPr defTabSz="975335">
              <a:defRPr spc="-196" sz="6560" u="sng">
                <a:gradFill flip="none" rotWithShape="1">
                  <a:gsLst>
                    <a:gs pos="0">
                      <a:srgbClr val="FFD479"/>
                    </a:gs>
                    <a:gs pos="100000">
                      <a:srgbClr val="FF9300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u="none"/>
              <a:t>• Micah 4:1-5</a:t>
            </a:r>
            <a:endParaRPr u="none"/>
          </a:p>
          <a:p>
            <a:pPr defTabSz="975335">
              <a:defRPr spc="-196" sz="6560" u="sng">
                <a:gradFill flip="none" rotWithShape="1">
                  <a:gsLst>
                    <a:gs pos="0">
                      <a:srgbClr val="FFD479"/>
                    </a:gs>
                    <a:gs pos="100000">
                      <a:srgbClr val="FF9300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u="none"/>
              <a:t>   1 And it will come about in the last days</a:t>
            </a:r>
            <a:endParaRPr u="none"/>
          </a:p>
          <a:p>
            <a:pPr defTabSz="975335">
              <a:defRPr spc="-196" sz="6560" u="sng">
                <a:gradFill flip="none" rotWithShape="1">
                  <a:gsLst>
                    <a:gs pos="0">
                      <a:srgbClr val="FFD479"/>
                    </a:gs>
                    <a:gs pos="100000">
                      <a:srgbClr val="FF9300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u="none"/>
              <a:t>        That the mountain of the house of the LORD</a:t>
            </a:r>
            <a:endParaRPr u="none"/>
          </a:p>
          <a:p>
            <a:pPr defTabSz="975335">
              <a:defRPr spc="-196" sz="6560" u="sng">
                <a:gradFill flip="none" rotWithShape="1">
                  <a:gsLst>
                    <a:gs pos="0">
                      <a:srgbClr val="FFD479"/>
                    </a:gs>
                    <a:gs pos="100000">
                      <a:srgbClr val="FF9300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u="none"/>
              <a:t>        Will be established as the chief of the mountains</a:t>
            </a:r>
            <a:endParaRPr u="none"/>
          </a:p>
          <a:p>
            <a:pPr defTabSz="975335">
              <a:defRPr spc="-196" sz="6560" u="sng">
                <a:gradFill flip="none" rotWithShape="1">
                  <a:gsLst>
                    <a:gs pos="0">
                      <a:srgbClr val="FFD479"/>
                    </a:gs>
                    <a:gs pos="100000">
                      <a:srgbClr val="FF9300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u="none"/>
              <a:t>        It will be raised above the hills,</a:t>
            </a:r>
            <a:endParaRPr u="none"/>
          </a:p>
          <a:p>
            <a:pPr defTabSz="975335">
              <a:defRPr spc="-196" sz="6560" u="sng">
                <a:gradFill flip="none" rotWithShape="1">
                  <a:gsLst>
                    <a:gs pos="0">
                      <a:srgbClr val="FFD479"/>
                    </a:gs>
                    <a:gs pos="100000">
                      <a:srgbClr val="FF9300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u="none"/>
              <a:t>        And the peoples will stream to it.</a:t>
            </a:r>
            <a:endParaRPr u="none"/>
          </a:p>
          <a:p>
            <a:pPr defTabSz="975335">
              <a:defRPr spc="-196" sz="6560" u="sng">
                <a:gradFill flip="none" rotWithShape="1">
                  <a:gsLst>
                    <a:gs pos="0">
                      <a:srgbClr val="FFD479"/>
                    </a:gs>
                    <a:gs pos="100000">
                      <a:srgbClr val="FF9300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u="none"/>
              <a:t>   2 Many nations will come and say,</a:t>
            </a:r>
            <a:endParaRPr u="none"/>
          </a:p>
          <a:p>
            <a:pPr defTabSz="975335">
              <a:defRPr spc="-196" sz="6560" u="sng">
                <a:gradFill flip="none" rotWithShape="1">
                  <a:gsLst>
                    <a:gs pos="0">
                      <a:srgbClr val="FFD479"/>
                    </a:gs>
                    <a:gs pos="100000">
                      <a:srgbClr val="FF9300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u="none"/>
              <a:t>        "Come and let us go up to the mountain of the LORD</a:t>
            </a:r>
            <a:endParaRPr u="none"/>
          </a:p>
          <a:p>
            <a:pPr defTabSz="975335">
              <a:defRPr spc="-196" sz="6560" u="sng">
                <a:gradFill flip="none" rotWithShape="1">
                  <a:gsLst>
                    <a:gs pos="0">
                      <a:srgbClr val="FFD479"/>
                    </a:gs>
                    <a:gs pos="100000">
                      <a:srgbClr val="FF9300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u="none"/>
              <a:t>        And to the house of the God of Jacob,</a:t>
            </a:r>
            <a:endParaRPr u="none"/>
          </a:p>
          <a:p>
            <a:pPr defTabSz="975335">
              <a:defRPr spc="-196" sz="6560" u="sng">
                <a:gradFill flip="none" rotWithShape="1">
                  <a:gsLst>
                    <a:gs pos="0">
                      <a:srgbClr val="FFD479"/>
                    </a:gs>
                    <a:gs pos="100000">
                      <a:srgbClr val="FF9300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u="none"/>
              <a:t>        That He may teach us about His ways</a:t>
            </a:r>
            <a:endParaRPr u="none"/>
          </a:p>
          <a:p>
            <a:pPr defTabSz="975335">
              <a:defRPr spc="-196" sz="6560" u="sng">
                <a:gradFill flip="none" rotWithShape="1">
                  <a:gsLst>
                    <a:gs pos="0">
                      <a:srgbClr val="FFD479"/>
                    </a:gs>
                    <a:gs pos="100000">
                      <a:srgbClr val="FF9300"/>
                    </a:gs>
                  </a:gsLst>
                  <a:lin ang="3967761" scaled="0"/>
                </a:gra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u="none"/>
              <a:t>        And that we may walk in His paths “</a:t>
            </a:r>
            <a:endParaRPr u="none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38_MinimalistLight">
  <a:themeElements>
    <a:clrScheme name="38_MinimalistLight">
      <a:dk1>
        <a:srgbClr val="53585F"/>
      </a:dk1>
      <a:lt1>
        <a:srgbClr val="FFFFFF"/>
      </a:lt1>
      <a:dk2>
        <a:srgbClr val="53585F"/>
      </a:dk2>
      <a:lt2>
        <a:srgbClr val="D5D5D5"/>
      </a:lt2>
      <a:accent1>
        <a:srgbClr val="9FAABA"/>
      </a:accent1>
      <a:accent2>
        <a:srgbClr val="88A7B2"/>
      </a:accent2>
      <a:accent3>
        <a:srgbClr val="94B9A3"/>
      </a:accent3>
      <a:accent4>
        <a:srgbClr val="F0BE5E"/>
      </a:accent4>
      <a:accent5>
        <a:srgbClr val="D5B7B7"/>
      </a:accent5>
      <a:accent6>
        <a:srgbClr val="B894B1"/>
      </a:accent6>
      <a:hlink>
        <a:srgbClr val="0000FF"/>
      </a:hlink>
      <a:folHlink>
        <a:srgbClr val="FF00FF"/>
      </a:folHlink>
    </a:clrScheme>
    <a:fontScheme name="38_MinimalistLight">
      <a:majorFont>
        <a:latin typeface="Produkt Extralight"/>
        <a:ea typeface="Produkt Extralight"/>
        <a:cs typeface="Produkt Extralight"/>
      </a:majorFont>
      <a:minorFont>
        <a:latin typeface="Produkt Extralight"/>
        <a:ea typeface="Produkt Extralight"/>
        <a:cs typeface="Produkt Extralight"/>
      </a:minorFont>
    </a:fontScheme>
    <a:fmtScheme name="38_Minimalist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-9155"/>
            <a:lumOff val="-32673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 Light"/>
            <a:ea typeface="Graphik Light"/>
            <a:cs typeface="Graphik 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>
              <a:satOff val="-9155"/>
              <a:lumOff val="-3267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355600" rtl="0" fontAlgn="auto" latinLnBrk="0" hangingPunct="0">
          <a:lnSpc>
            <a:spcPct val="100000"/>
          </a:lnSpc>
          <a:spcBef>
            <a:spcPts val="47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chemeClr val="accent1">
                <a:satOff val="-9155"/>
                <a:lumOff val="-32673"/>
              </a:schemeClr>
            </a:solidFill>
            <a:effectLst/>
            <a:uFillTx/>
            <a:latin typeface="Graphik Light"/>
            <a:ea typeface="Graphik Light"/>
            <a:cs typeface="Graphik 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38_MinimalistLight">
  <a:themeElements>
    <a:clrScheme name="38_MinimalistLight">
      <a:dk1>
        <a:srgbClr val="000000"/>
      </a:dk1>
      <a:lt1>
        <a:srgbClr val="FFFFFF"/>
      </a:lt1>
      <a:dk2>
        <a:srgbClr val="53585F"/>
      </a:dk2>
      <a:lt2>
        <a:srgbClr val="D5D5D5"/>
      </a:lt2>
      <a:accent1>
        <a:srgbClr val="9FAABA"/>
      </a:accent1>
      <a:accent2>
        <a:srgbClr val="88A7B2"/>
      </a:accent2>
      <a:accent3>
        <a:srgbClr val="94B9A3"/>
      </a:accent3>
      <a:accent4>
        <a:srgbClr val="F0BE5E"/>
      </a:accent4>
      <a:accent5>
        <a:srgbClr val="D5B7B7"/>
      </a:accent5>
      <a:accent6>
        <a:srgbClr val="B894B1"/>
      </a:accent6>
      <a:hlink>
        <a:srgbClr val="0000FF"/>
      </a:hlink>
      <a:folHlink>
        <a:srgbClr val="FF00FF"/>
      </a:folHlink>
    </a:clrScheme>
    <a:fontScheme name="38_MinimalistLight">
      <a:majorFont>
        <a:latin typeface="Produkt Extralight"/>
        <a:ea typeface="Produkt Extralight"/>
        <a:cs typeface="Produkt Extralight"/>
      </a:majorFont>
      <a:minorFont>
        <a:latin typeface="Produkt Extralight"/>
        <a:ea typeface="Produkt Extralight"/>
        <a:cs typeface="Produkt Extralight"/>
      </a:minorFont>
    </a:fontScheme>
    <a:fmtScheme name="38_Minimalist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-9155"/>
            <a:lumOff val="-32673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 Light"/>
            <a:ea typeface="Graphik Light"/>
            <a:cs typeface="Graphik 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>
              <a:satOff val="-9155"/>
              <a:lumOff val="-3267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355600" rtl="0" fontAlgn="auto" latinLnBrk="0" hangingPunct="0">
          <a:lnSpc>
            <a:spcPct val="100000"/>
          </a:lnSpc>
          <a:spcBef>
            <a:spcPts val="47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chemeClr val="accent1">
                <a:satOff val="-9155"/>
                <a:lumOff val="-32673"/>
              </a:schemeClr>
            </a:solidFill>
            <a:effectLst/>
            <a:uFillTx/>
            <a:latin typeface="Graphik Light"/>
            <a:ea typeface="Graphik Light"/>
            <a:cs typeface="Graphik 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